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565A3-657C-4020-B0C8-B04B6D7E9741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6A23A8-74AC-4153-95CD-3CFF67B6351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Целеполагание (выбор темы)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67EE2-27D0-4F96-A5CE-20EDD2187D95}" type="parTrans" cxnId="{4D2DF0F6-BAD5-44E2-9AB8-F2B5DB919E9D}">
      <dgm:prSet/>
      <dgm:spPr/>
      <dgm:t>
        <a:bodyPr/>
        <a:lstStyle/>
        <a:p>
          <a:endParaRPr lang="ru-RU"/>
        </a:p>
      </dgm:t>
    </dgm:pt>
    <dgm:pt modelId="{D46D185A-F868-4FB8-ADB4-C8428BCB409E}" type="sibTrans" cxnId="{4D2DF0F6-BAD5-44E2-9AB8-F2B5DB919E9D}">
      <dgm:prSet/>
      <dgm:spPr/>
      <dgm:t>
        <a:bodyPr/>
        <a:lstStyle/>
        <a:p>
          <a:endParaRPr lang="ru-RU"/>
        </a:p>
      </dgm:t>
    </dgm:pt>
    <dgm:pt modelId="{E362EFCE-C382-461B-859A-B6E9C78C5AD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Разработка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лепбука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(составление плана)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587DB-661B-4018-BFD4-BAFA457516BD}" type="parTrans" cxnId="{A7E3DB3E-D9C2-4448-AFC2-65C9C4264537}">
      <dgm:prSet/>
      <dgm:spPr/>
      <dgm:t>
        <a:bodyPr/>
        <a:lstStyle/>
        <a:p>
          <a:endParaRPr lang="ru-RU"/>
        </a:p>
      </dgm:t>
    </dgm:pt>
    <dgm:pt modelId="{4663F70C-5415-41B8-902A-DEF068A33813}" type="sibTrans" cxnId="{A7E3DB3E-D9C2-4448-AFC2-65C9C4264537}">
      <dgm:prSet/>
      <dgm:spPr/>
      <dgm:t>
        <a:bodyPr/>
        <a:lstStyle/>
        <a:p>
          <a:endParaRPr lang="ru-RU"/>
        </a:p>
      </dgm:t>
    </dgm:pt>
    <dgm:pt modelId="{9042E5A8-159B-4E72-A231-38CA83CDADB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Выполнение (практическая часть)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10FEB-E1B3-452A-88A0-233253316ADA}" type="parTrans" cxnId="{E5E151CF-7B0D-4DF2-81E0-85DCB417B0DF}">
      <dgm:prSet/>
      <dgm:spPr/>
      <dgm:t>
        <a:bodyPr/>
        <a:lstStyle/>
        <a:p>
          <a:endParaRPr lang="ru-RU"/>
        </a:p>
      </dgm:t>
    </dgm:pt>
    <dgm:pt modelId="{BD2027C7-DB13-4413-B259-A48A85BC5605}" type="sibTrans" cxnId="{E5E151CF-7B0D-4DF2-81E0-85DCB417B0DF}">
      <dgm:prSet/>
      <dgm:spPr/>
      <dgm:t>
        <a:bodyPr/>
        <a:lstStyle/>
        <a:p>
          <a:endParaRPr lang="ru-RU"/>
        </a:p>
      </dgm:t>
    </dgm:pt>
    <dgm:pt modelId="{72960DFD-E2C5-4E3F-9911-2F1FA29DD26D}" type="pres">
      <dgm:prSet presAssocID="{CC3565A3-657C-4020-B0C8-B04B6D7E9741}" presName="linear" presStyleCnt="0">
        <dgm:presLayoutVars>
          <dgm:dir/>
          <dgm:animLvl val="lvl"/>
          <dgm:resizeHandles val="exact"/>
        </dgm:presLayoutVars>
      </dgm:prSet>
      <dgm:spPr/>
    </dgm:pt>
    <dgm:pt modelId="{532219EB-4553-4038-B37E-A82C36DBA08F}" type="pres">
      <dgm:prSet presAssocID="{0F6A23A8-74AC-4153-95CD-3CFF67B63511}" presName="parentLin" presStyleCnt="0"/>
      <dgm:spPr/>
    </dgm:pt>
    <dgm:pt modelId="{884FFF93-9B99-4D61-9305-3122D5BC3612}" type="pres">
      <dgm:prSet presAssocID="{0F6A23A8-74AC-4153-95CD-3CFF67B63511}" presName="parentLeftMargin" presStyleLbl="node1" presStyleIdx="0" presStyleCnt="3"/>
      <dgm:spPr/>
    </dgm:pt>
    <dgm:pt modelId="{88165A85-7CFC-4583-9C65-7D783D92E0A1}" type="pres">
      <dgm:prSet presAssocID="{0F6A23A8-74AC-4153-95CD-3CFF67B63511}" presName="parentText" presStyleLbl="node1" presStyleIdx="0" presStyleCnt="3" custScaleX="142857" custLinFactNeighborY="-23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0174E-3F7C-452D-A1F7-717650FB27DB}" type="pres">
      <dgm:prSet presAssocID="{0F6A23A8-74AC-4153-95CD-3CFF67B63511}" presName="negativeSpace" presStyleCnt="0"/>
      <dgm:spPr/>
    </dgm:pt>
    <dgm:pt modelId="{98D84580-6E7F-46D0-9CB2-ABDE20E23171}" type="pres">
      <dgm:prSet presAssocID="{0F6A23A8-74AC-4153-95CD-3CFF67B63511}" presName="childText" presStyleLbl="conFgAcc1" presStyleIdx="0" presStyleCnt="3">
        <dgm:presLayoutVars>
          <dgm:bulletEnabled val="1"/>
        </dgm:presLayoutVars>
      </dgm:prSet>
      <dgm:spPr/>
    </dgm:pt>
    <dgm:pt modelId="{631E9B21-19D2-4824-B3CC-0A1B597B431F}" type="pres">
      <dgm:prSet presAssocID="{D46D185A-F868-4FB8-ADB4-C8428BCB409E}" presName="spaceBetweenRectangles" presStyleCnt="0"/>
      <dgm:spPr/>
    </dgm:pt>
    <dgm:pt modelId="{41630F20-A508-4784-BD07-88C62B781316}" type="pres">
      <dgm:prSet presAssocID="{E362EFCE-C382-461B-859A-B6E9C78C5ADD}" presName="parentLin" presStyleCnt="0"/>
      <dgm:spPr/>
    </dgm:pt>
    <dgm:pt modelId="{BB20E896-F8E3-42C4-A9EC-058F7A77B5CA}" type="pres">
      <dgm:prSet presAssocID="{E362EFCE-C382-461B-859A-B6E9C78C5ADD}" presName="parentLeftMargin" presStyleLbl="node1" presStyleIdx="0" presStyleCnt="3"/>
      <dgm:spPr/>
    </dgm:pt>
    <dgm:pt modelId="{7BB5F5A1-6098-4F79-A3F5-6FFFFB9945AB}" type="pres">
      <dgm:prSet presAssocID="{E362EFCE-C382-461B-859A-B6E9C78C5ADD}" presName="parentText" presStyleLbl="node1" presStyleIdx="1" presStyleCnt="3" custScaleX="120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13DD2-C34B-4562-87CA-D9DBE971762B}" type="pres">
      <dgm:prSet presAssocID="{E362EFCE-C382-461B-859A-B6E9C78C5ADD}" presName="negativeSpace" presStyleCnt="0"/>
      <dgm:spPr/>
    </dgm:pt>
    <dgm:pt modelId="{AA2B78C7-593B-4C6D-A0C1-0A9676FCAC64}" type="pres">
      <dgm:prSet presAssocID="{E362EFCE-C382-461B-859A-B6E9C78C5ADD}" presName="childText" presStyleLbl="conFgAcc1" presStyleIdx="1" presStyleCnt="3">
        <dgm:presLayoutVars>
          <dgm:bulletEnabled val="1"/>
        </dgm:presLayoutVars>
      </dgm:prSet>
      <dgm:spPr/>
    </dgm:pt>
    <dgm:pt modelId="{2A0E46A1-E9FE-417C-96F3-79A89DD7D130}" type="pres">
      <dgm:prSet presAssocID="{4663F70C-5415-41B8-902A-DEF068A33813}" presName="spaceBetweenRectangles" presStyleCnt="0"/>
      <dgm:spPr/>
    </dgm:pt>
    <dgm:pt modelId="{8422EFA8-7495-4F3D-B9BF-CA1ED551726E}" type="pres">
      <dgm:prSet presAssocID="{9042E5A8-159B-4E72-A231-38CA83CDADBD}" presName="parentLin" presStyleCnt="0"/>
      <dgm:spPr/>
    </dgm:pt>
    <dgm:pt modelId="{1E28B83A-414B-4F5A-9A83-28B3EE7C6C3D}" type="pres">
      <dgm:prSet presAssocID="{9042E5A8-159B-4E72-A231-38CA83CDADBD}" presName="parentLeftMargin" presStyleLbl="node1" presStyleIdx="1" presStyleCnt="3"/>
      <dgm:spPr/>
    </dgm:pt>
    <dgm:pt modelId="{C84FE3F0-84BB-434D-B014-67C31E27064C}" type="pres">
      <dgm:prSet presAssocID="{9042E5A8-159B-4E72-A231-38CA83CDADB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D6DB8F-D576-4C56-8C20-2CE5377F6814}" type="pres">
      <dgm:prSet presAssocID="{9042E5A8-159B-4E72-A231-38CA83CDADBD}" presName="negativeSpace" presStyleCnt="0"/>
      <dgm:spPr/>
    </dgm:pt>
    <dgm:pt modelId="{68954C89-B685-4024-A5AE-14F6FC668921}" type="pres">
      <dgm:prSet presAssocID="{9042E5A8-159B-4E72-A231-38CA83CDAD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370215-586F-4C55-B9D3-B1EADFF5EEAF}" type="presOf" srcId="{CC3565A3-657C-4020-B0C8-B04B6D7E9741}" destId="{72960DFD-E2C5-4E3F-9911-2F1FA29DD26D}" srcOrd="0" destOrd="0" presId="urn:microsoft.com/office/officeart/2005/8/layout/list1"/>
    <dgm:cxn modelId="{A7E3DB3E-D9C2-4448-AFC2-65C9C4264537}" srcId="{CC3565A3-657C-4020-B0C8-B04B6D7E9741}" destId="{E362EFCE-C382-461B-859A-B6E9C78C5ADD}" srcOrd="1" destOrd="0" parTransId="{33D587DB-661B-4018-BFD4-BAFA457516BD}" sibTransId="{4663F70C-5415-41B8-902A-DEF068A33813}"/>
    <dgm:cxn modelId="{7EAA172D-2BD5-4949-AFE9-3F8699C1993C}" type="presOf" srcId="{E362EFCE-C382-461B-859A-B6E9C78C5ADD}" destId="{7BB5F5A1-6098-4F79-A3F5-6FFFFB9945AB}" srcOrd="1" destOrd="0" presId="urn:microsoft.com/office/officeart/2005/8/layout/list1"/>
    <dgm:cxn modelId="{E5E151CF-7B0D-4DF2-81E0-85DCB417B0DF}" srcId="{CC3565A3-657C-4020-B0C8-B04B6D7E9741}" destId="{9042E5A8-159B-4E72-A231-38CA83CDADBD}" srcOrd="2" destOrd="0" parTransId="{7A410FEB-E1B3-452A-88A0-233253316ADA}" sibTransId="{BD2027C7-DB13-4413-B259-A48A85BC5605}"/>
    <dgm:cxn modelId="{4D2DF0F6-BAD5-44E2-9AB8-F2B5DB919E9D}" srcId="{CC3565A3-657C-4020-B0C8-B04B6D7E9741}" destId="{0F6A23A8-74AC-4153-95CD-3CFF67B63511}" srcOrd="0" destOrd="0" parTransId="{90567EE2-27D0-4F96-A5CE-20EDD2187D95}" sibTransId="{D46D185A-F868-4FB8-ADB4-C8428BCB409E}"/>
    <dgm:cxn modelId="{DAF424D6-463C-4540-8344-975DE014A277}" type="presOf" srcId="{0F6A23A8-74AC-4153-95CD-3CFF67B63511}" destId="{88165A85-7CFC-4583-9C65-7D783D92E0A1}" srcOrd="1" destOrd="0" presId="urn:microsoft.com/office/officeart/2005/8/layout/list1"/>
    <dgm:cxn modelId="{9FA5B485-74EF-4E53-A581-D4A47E107757}" type="presOf" srcId="{9042E5A8-159B-4E72-A231-38CA83CDADBD}" destId="{C84FE3F0-84BB-434D-B014-67C31E27064C}" srcOrd="1" destOrd="0" presId="urn:microsoft.com/office/officeart/2005/8/layout/list1"/>
    <dgm:cxn modelId="{DDF36578-E8CF-4A97-BC44-C94FFA52553A}" type="presOf" srcId="{9042E5A8-159B-4E72-A231-38CA83CDADBD}" destId="{1E28B83A-414B-4F5A-9A83-28B3EE7C6C3D}" srcOrd="0" destOrd="0" presId="urn:microsoft.com/office/officeart/2005/8/layout/list1"/>
    <dgm:cxn modelId="{080C7364-4CD3-4CD6-B637-2D60B24038A6}" type="presOf" srcId="{0F6A23A8-74AC-4153-95CD-3CFF67B63511}" destId="{884FFF93-9B99-4D61-9305-3122D5BC3612}" srcOrd="0" destOrd="0" presId="urn:microsoft.com/office/officeart/2005/8/layout/list1"/>
    <dgm:cxn modelId="{333B62BD-AA3B-49CA-ACE4-483785C3B1EF}" type="presOf" srcId="{E362EFCE-C382-461B-859A-B6E9C78C5ADD}" destId="{BB20E896-F8E3-42C4-A9EC-058F7A77B5CA}" srcOrd="0" destOrd="0" presId="urn:microsoft.com/office/officeart/2005/8/layout/list1"/>
    <dgm:cxn modelId="{A7E64824-A8D2-4944-B756-D79C59FA9936}" type="presParOf" srcId="{72960DFD-E2C5-4E3F-9911-2F1FA29DD26D}" destId="{532219EB-4553-4038-B37E-A82C36DBA08F}" srcOrd="0" destOrd="0" presId="urn:microsoft.com/office/officeart/2005/8/layout/list1"/>
    <dgm:cxn modelId="{FF98D063-EEF8-434B-90D2-018773A35D4B}" type="presParOf" srcId="{532219EB-4553-4038-B37E-A82C36DBA08F}" destId="{884FFF93-9B99-4D61-9305-3122D5BC3612}" srcOrd="0" destOrd="0" presId="urn:microsoft.com/office/officeart/2005/8/layout/list1"/>
    <dgm:cxn modelId="{85ACF5AB-DB14-4A75-B991-ADE0F16C53F7}" type="presParOf" srcId="{532219EB-4553-4038-B37E-A82C36DBA08F}" destId="{88165A85-7CFC-4583-9C65-7D783D92E0A1}" srcOrd="1" destOrd="0" presId="urn:microsoft.com/office/officeart/2005/8/layout/list1"/>
    <dgm:cxn modelId="{D16484D9-BDA4-4124-B461-B4BDF15213C5}" type="presParOf" srcId="{72960DFD-E2C5-4E3F-9911-2F1FA29DD26D}" destId="{3960174E-3F7C-452D-A1F7-717650FB27DB}" srcOrd="1" destOrd="0" presId="urn:microsoft.com/office/officeart/2005/8/layout/list1"/>
    <dgm:cxn modelId="{4C4A16B8-657D-450D-B9EE-B7EBDB92A4AC}" type="presParOf" srcId="{72960DFD-E2C5-4E3F-9911-2F1FA29DD26D}" destId="{98D84580-6E7F-46D0-9CB2-ABDE20E23171}" srcOrd="2" destOrd="0" presId="urn:microsoft.com/office/officeart/2005/8/layout/list1"/>
    <dgm:cxn modelId="{92DB8423-9C8A-4574-9C00-1A071FF3D28D}" type="presParOf" srcId="{72960DFD-E2C5-4E3F-9911-2F1FA29DD26D}" destId="{631E9B21-19D2-4824-B3CC-0A1B597B431F}" srcOrd="3" destOrd="0" presId="urn:microsoft.com/office/officeart/2005/8/layout/list1"/>
    <dgm:cxn modelId="{F661D6FD-3B7A-4CC2-A62E-F5A95E40BD17}" type="presParOf" srcId="{72960DFD-E2C5-4E3F-9911-2F1FA29DD26D}" destId="{41630F20-A508-4784-BD07-88C62B781316}" srcOrd="4" destOrd="0" presId="urn:microsoft.com/office/officeart/2005/8/layout/list1"/>
    <dgm:cxn modelId="{61A44806-522F-46A3-84D9-89F917AA306E}" type="presParOf" srcId="{41630F20-A508-4784-BD07-88C62B781316}" destId="{BB20E896-F8E3-42C4-A9EC-058F7A77B5CA}" srcOrd="0" destOrd="0" presId="urn:microsoft.com/office/officeart/2005/8/layout/list1"/>
    <dgm:cxn modelId="{195D5929-D941-4BDE-8C6A-A00C5071F7D3}" type="presParOf" srcId="{41630F20-A508-4784-BD07-88C62B781316}" destId="{7BB5F5A1-6098-4F79-A3F5-6FFFFB9945AB}" srcOrd="1" destOrd="0" presId="urn:microsoft.com/office/officeart/2005/8/layout/list1"/>
    <dgm:cxn modelId="{0B346494-3B10-4436-9885-29F62EE34C84}" type="presParOf" srcId="{72960DFD-E2C5-4E3F-9911-2F1FA29DD26D}" destId="{83A13DD2-C34B-4562-87CA-D9DBE971762B}" srcOrd="5" destOrd="0" presId="urn:microsoft.com/office/officeart/2005/8/layout/list1"/>
    <dgm:cxn modelId="{602315F5-CDFA-4365-BBB2-22202E1D3E76}" type="presParOf" srcId="{72960DFD-E2C5-4E3F-9911-2F1FA29DD26D}" destId="{AA2B78C7-593B-4C6D-A0C1-0A9676FCAC64}" srcOrd="6" destOrd="0" presId="urn:microsoft.com/office/officeart/2005/8/layout/list1"/>
    <dgm:cxn modelId="{C13726A4-DB15-461D-B499-A7167D7B6A18}" type="presParOf" srcId="{72960DFD-E2C5-4E3F-9911-2F1FA29DD26D}" destId="{2A0E46A1-E9FE-417C-96F3-79A89DD7D130}" srcOrd="7" destOrd="0" presId="urn:microsoft.com/office/officeart/2005/8/layout/list1"/>
    <dgm:cxn modelId="{67BEACF3-E730-44A7-BACF-EF5BFDEA8C2C}" type="presParOf" srcId="{72960DFD-E2C5-4E3F-9911-2F1FA29DD26D}" destId="{8422EFA8-7495-4F3D-B9BF-CA1ED551726E}" srcOrd="8" destOrd="0" presId="urn:microsoft.com/office/officeart/2005/8/layout/list1"/>
    <dgm:cxn modelId="{A8806BC8-2609-44DE-8E0E-A1C213685399}" type="presParOf" srcId="{8422EFA8-7495-4F3D-B9BF-CA1ED551726E}" destId="{1E28B83A-414B-4F5A-9A83-28B3EE7C6C3D}" srcOrd="0" destOrd="0" presId="urn:microsoft.com/office/officeart/2005/8/layout/list1"/>
    <dgm:cxn modelId="{3C26AED7-5E4C-400D-8752-7AE68D59EE44}" type="presParOf" srcId="{8422EFA8-7495-4F3D-B9BF-CA1ED551726E}" destId="{C84FE3F0-84BB-434D-B014-67C31E27064C}" srcOrd="1" destOrd="0" presId="urn:microsoft.com/office/officeart/2005/8/layout/list1"/>
    <dgm:cxn modelId="{013B5C31-E548-48E9-9585-8FE62739CC85}" type="presParOf" srcId="{72960DFD-E2C5-4E3F-9911-2F1FA29DD26D}" destId="{09D6DB8F-D576-4C56-8C20-2CE5377F6814}" srcOrd="9" destOrd="0" presId="urn:microsoft.com/office/officeart/2005/8/layout/list1"/>
    <dgm:cxn modelId="{6B005730-E43F-4539-8EA5-096165155BC0}" type="presParOf" srcId="{72960DFD-E2C5-4E3F-9911-2F1FA29DD26D}" destId="{68954C89-B685-4024-A5AE-14F6FC6689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84580-6E7F-46D0-9CB2-ABDE20E23171}">
      <dsp:nvSpPr>
        <dsp:cNvPr id="0" name=""/>
        <dsp:cNvSpPr/>
      </dsp:nvSpPr>
      <dsp:spPr>
        <a:xfrm>
          <a:off x="0" y="700182"/>
          <a:ext cx="839993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165A85-7CFC-4583-9C65-7D783D92E0A1}">
      <dsp:nvSpPr>
        <dsp:cNvPr id="0" name=""/>
        <dsp:cNvSpPr/>
      </dsp:nvSpPr>
      <dsp:spPr>
        <a:xfrm>
          <a:off x="399899" y="0"/>
          <a:ext cx="7997972" cy="1328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48" tIns="0" rIns="2222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Целеполагание (выбор темы)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746" y="64847"/>
        <a:ext cx="7868278" cy="1198706"/>
      </dsp:txXfrm>
    </dsp:sp>
    <dsp:sp modelId="{AA2B78C7-593B-4C6D-A0C1-0A9676FCAC64}">
      <dsp:nvSpPr>
        <dsp:cNvPr id="0" name=""/>
        <dsp:cNvSpPr/>
      </dsp:nvSpPr>
      <dsp:spPr>
        <a:xfrm>
          <a:off x="0" y="2741382"/>
          <a:ext cx="839993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B5F5A1-6098-4F79-A3F5-6FFFFB9945AB}">
      <dsp:nvSpPr>
        <dsp:cNvPr id="0" name=""/>
        <dsp:cNvSpPr/>
      </dsp:nvSpPr>
      <dsp:spPr>
        <a:xfrm>
          <a:off x="419996" y="2077182"/>
          <a:ext cx="7072463" cy="1328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48" tIns="0" rIns="2222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Разработка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лепбука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(составление плана)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843" y="2142029"/>
        <a:ext cx="6942769" cy="1198706"/>
      </dsp:txXfrm>
    </dsp:sp>
    <dsp:sp modelId="{68954C89-B685-4024-A5AE-14F6FC668921}">
      <dsp:nvSpPr>
        <dsp:cNvPr id="0" name=""/>
        <dsp:cNvSpPr/>
      </dsp:nvSpPr>
      <dsp:spPr>
        <a:xfrm>
          <a:off x="0" y="4782582"/>
          <a:ext cx="839993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4FE3F0-84BB-434D-B014-67C31E27064C}">
      <dsp:nvSpPr>
        <dsp:cNvPr id="0" name=""/>
        <dsp:cNvSpPr/>
      </dsp:nvSpPr>
      <dsp:spPr>
        <a:xfrm>
          <a:off x="419996" y="4118382"/>
          <a:ext cx="5879951" cy="1328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48" tIns="0" rIns="2222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Выполнение (практическая часть)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843" y="4183229"/>
        <a:ext cx="5750257" cy="119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8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4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0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5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8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2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8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9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8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0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5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4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1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3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3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188" y="1803405"/>
            <a:ext cx="8740588" cy="1825096"/>
          </a:xfrm>
        </p:spPr>
        <p:txBody>
          <a:bodyPr/>
          <a:lstStyle/>
          <a:p>
            <a:pPr algn="ctr"/>
            <a:r>
              <a:rPr lang="ru-RU" b="1" dirty="0"/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lapbook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час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10.10.2016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2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148" y="966395"/>
            <a:ext cx="7955280" cy="40690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основным тезисам организации партнерской деятельности взрослого с детьми, на которые указывает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Н.А.Короткова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в деятельность наравне с детьми;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присоединение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деятельности (без психического и дисциплинарного принуждения);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и перемещение детей во время деятельности (при соответствии организации рабочего пространства);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конец деятельности (каждый работает в своем темпе).</a:t>
            </a:r>
          </a:p>
          <a:p>
            <a:endParaRPr lang="ru-RU" dirty="0"/>
          </a:p>
        </p:txBody>
      </p:sp>
      <p:pic>
        <p:nvPicPr>
          <p:cNvPr id="8194" name="Picture 2" descr="http://www.maam.ru/upload/blogs/detsad-127296-1429963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" y="4694324"/>
            <a:ext cx="2886635" cy="216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ili-mili-tryamdiya.ru/wp-content/uploads/2015/12/IMG_4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95" y="4694324"/>
            <a:ext cx="3286806" cy="216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otoham.ru/img/picture/May/19/917222059a99aef356512a3d3aa31e03/mini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4694324"/>
            <a:ext cx="2796988" cy="2186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8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359" y="0"/>
            <a:ext cx="6377940" cy="12930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41" y="1057836"/>
            <a:ext cx="8866094" cy="3200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по своему желанию организовать информацию по интересующей его теме, лучше понять и запомнить материал.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для повторения пройденного материала. В любое удобное время ребенок просто открывает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пройденное, рассматривая сделанную своими же руками книжку.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собирает и организовывает  информацию.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задания под силу каждому (для малышей – кармашки с карточками или фигурками животных, например, а старшим детям – задания, подразумевающие умение писать и т.д.)</a:t>
            </a:r>
          </a:p>
          <a:p>
            <a:endParaRPr lang="ru-RU" dirty="0"/>
          </a:p>
        </p:txBody>
      </p:sp>
      <p:pic>
        <p:nvPicPr>
          <p:cNvPr id="9218" name="Picture 2" descr="http://www.maam.ru/upload/blogs/detsad-83490-1424273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0" y="4120366"/>
            <a:ext cx="3721286" cy="2790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aam.ru/upload/blogs/detsad-228120-1443154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56" y="4146801"/>
            <a:ext cx="3656256" cy="2738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8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4" y="136844"/>
            <a:ext cx="8388275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внедрения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образовательный процесс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183341"/>
            <a:ext cx="7955280" cy="508029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предстоящую деятельность;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  сверстниками;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нужную информацию, обобщать её,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объяснения на возникающие вопросы;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решения, опираясь на свои знания и умения;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устную  речь, выражать свои мысли и желания.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2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806" y="0"/>
            <a:ext cx="637794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19931"/>
              </p:ext>
            </p:extLst>
          </p:nvPr>
        </p:nvGraphicFramePr>
        <p:xfrm>
          <a:off x="80679" y="1173163"/>
          <a:ext cx="8991602" cy="1559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95801"/>
                <a:gridCol w="4495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команда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команда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Лепбук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мастер</a:t>
                      </a:r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Лепбук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Дизайнер одежды</a:t>
                      </a:r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1.bp.blogspot.com/-yRmri2ncveM/U8RL5fkR8fI/AAAAAAAAHvQ/Q-nea1J6HJo/s1600/IMG_1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84" y="2732723"/>
            <a:ext cx="6019791" cy="4010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3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219" y="1011219"/>
            <a:ext cx="7955280" cy="40690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форма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детско-взрослом взаимодействии, как совместно с педагогами, так и семейные проекты,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доверительные отношения при работе с семьей,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родительскую (профессиональную) компетентность и дает возможность не только узнать интересы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дошкольника, но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2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093" y="172703"/>
            <a:ext cx="5313381" cy="12930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будущее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042" y="1333947"/>
            <a:ext cx="7955280" cy="53626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 – конкурс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января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 г.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педагога и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или дорожная безопасность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или домашние животные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вокруг нас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разные мячи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севера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(фортепиано, баян, скрипка и т.д.)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виды спорта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терем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Звуковичок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1.bp.blogspot.com/-DeECsh5w0qA/VdV15bn9UqI/AAAAAAAAAqI/Dv6x_mZCBgU/s400/Lapbook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2" y="3248585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5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72" y="1183342"/>
            <a:ext cx="7955280" cy="51520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нашего края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Перелетные и зимующие птицы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Хохломская и гжельская роспись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338" name="Picture 2" descr="http://www.maam.ru/upload/blogs/detsad-202249-1438873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397499" cy="329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maam.ru/upload/blogs/detsad-265172-1474469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1505"/>
            <a:ext cx="4397499" cy="3296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347" y="-78309"/>
            <a:ext cx="6377940" cy="12930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www.maam.ru/upload/blogs/detsad-215407-1431188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2" y="97646"/>
            <a:ext cx="3334871" cy="2565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идактическое пособие лэпбук «О космосе детям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1" y="2884357"/>
            <a:ext cx="3611658" cy="2707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maam.ru/upload/blogs/detsad-219171-14595946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20" y="4238060"/>
            <a:ext cx="3290426" cy="246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Дидактическое пособие — кукла «Времена года» (с элементами лэпбука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14" y="891269"/>
            <a:ext cx="2063739" cy="3439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Интерактивное пособие «Медведь» (вариант лэпбука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33" y="1139057"/>
            <a:ext cx="3290275" cy="2466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Лэпбук по развитию речи «Речевой терем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02" y="3872685"/>
            <a:ext cx="2237881" cy="2985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3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5" y="618564"/>
            <a:ext cx="3857625" cy="5737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16" y="618564"/>
            <a:ext cx="4538382" cy="57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8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13314" name="Picture 2" descr="http://www.maam.ru/upload/blogs/detsad-168217-1444493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5234495" cy="3921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3.bp.blogspot.com/-0qFW_Zpfzqk/VBXJ1BqiYBI/AAAAAAAAfsI/gpnRbzLiFMc/s1600/28.02.2014%2B0-19-58_0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4" y="3795316"/>
            <a:ext cx="4252446" cy="318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471" y="901532"/>
            <a:ext cx="7653169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lapbook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одну из разновидностей метода проекта.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 новое средство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адаптировала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под наш менталитет Татьяна Пироженко.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ivarttex.ru/prefix/311d4a24016fcee326df052f41d1fe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99" y="3729505"/>
            <a:ext cx="2220072" cy="29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113" y="774344"/>
            <a:ext cx="7955280" cy="204574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дословном переводе с английского языка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означает «книга на коленях», или как его еще называют тематическая папка или коллекция маленьких книжек с кармашками и окошечками, которые дают возможность размещать информацию в виде рисунков, небольших текстов, диаграмм и графиков в любой форме и на любую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okslyubavina.files.wordpress.com/2014/12/dsc08501-e1428249054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88" y="2712514"/>
            <a:ext cx="5647034" cy="40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8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324" y="912607"/>
            <a:ext cx="7955280" cy="16512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книга, которую педагог собирает, склеивает ее отдельные части в единое целое, креативно оформляет, используя всевозможные цвета и формы. Чаще всего основой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твердая бумага или картон, главное, чтобы по размеру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умещался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okslyubavina.files.wordpress.com/2014/12/dsc08513-e1428249340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81" y="2563906"/>
            <a:ext cx="5726022" cy="40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6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78" y="527125"/>
            <a:ext cx="7955280" cy="152579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dou75.ru/75/images/stories/gallery/logoped/02.02.2016/02.02.2016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6" y="1846729"/>
            <a:ext cx="3404262" cy="2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09vh-My7wRo/UcL6JJ0i-2I/AAAAAAAAWwE/gzcw57Idg6w/s1600/%25D0%25B2%25D0%25BE%25D1%2580%25D0%25BE%25D0%25BD%25D0%25B0-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11" y="3065929"/>
            <a:ext cx="5832587" cy="36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5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19" y="921571"/>
            <a:ext cx="7955280" cy="16423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удобное время ребенок просто открывает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радостью повторяет пройденное, рассматривая сделанную своими же руками книжку. Ребенок самостоятельно собирает и организовывает информацию, формируя навыки школьного обучения.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xn----7sbcaucqbthgyg0d8d5c.xn--p1ai/wp-content/uploads/2016/04/detsad-264392-1446721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57" y="2408569"/>
            <a:ext cx="5669989" cy="42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7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941294"/>
            <a:ext cx="7955280" cy="20260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подойдет для занятий в группах, где одновременно будут заняты несколько детей. Можно выбрать задания под силу каждому (одним – кармашки с карточками, а другим детям – задания, подразумевающие умение писать и т.д.) и сделать коллективную книжку.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drugoy-sadik.com/uploads/b_php6WoT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12" y="2832847"/>
            <a:ext cx="5185375" cy="38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2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024" y="83056"/>
            <a:ext cx="5815404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009886"/>
              </p:ext>
            </p:extLst>
          </p:nvPr>
        </p:nvGraphicFramePr>
        <p:xfrm>
          <a:off x="433442" y="1246093"/>
          <a:ext cx="8399930" cy="595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91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501" y="932329"/>
            <a:ext cx="8415169" cy="279698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эффективное средство для привлечения родителей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сотрудничеству. Родители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поддержку: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организационную (экскурсии, походы)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(сбор информации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(поддерживание интереса,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успехе)</a:t>
            </a:r>
          </a:p>
          <a:p>
            <a:endParaRPr lang="ru-RU" dirty="0"/>
          </a:p>
        </p:txBody>
      </p:sp>
      <p:pic>
        <p:nvPicPr>
          <p:cNvPr id="7170" name="Picture 2" descr="http://img-fotki.yandex.ru/get/9488/158094028.13/0_eee86_54d7f60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17" y="3331166"/>
            <a:ext cx="4723093" cy="3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lipartkid.com/images/34/parents-two-parents-a-mother-with-brown-hair-and-father-with-blond-zpbx59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36" y="4032826"/>
            <a:ext cx="2235607" cy="24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4.bp.blogspot.com/-KktOzLT7Llk/U7W_QdVf6_I/AAAAAAAAbkE/HDsYc_TUwVo/s1600/19.05.2014+15-58-55_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31" y="1416423"/>
            <a:ext cx="2051839" cy="15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73368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142</TotalTime>
  <Words>531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Times New Roman</vt:lpstr>
      <vt:lpstr>След самолета</vt:lpstr>
      <vt:lpstr> Лэпбук  (lapbook) технология</vt:lpstr>
      <vt:lpstr>Автор лепбук технологии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создания лепбук</vt:lpstr>
      <vt:lpstr>Презентация PowerPoint</vt:lpstr>
      <vt:lpstr>Презентация PowerPoint</vt:lpstr>
      <vt:lpstr>Что дает лепбук?</vt:lpstr>
      <vt:lpstr>Результат внедрения лепбука в образовательный процесс</vt:lpstr>
      <vt:lpstr>Практическая часть</vt:lpstr>
      <vt:lpstr>Презентация PowerPoint</vt:lpstr>
      <vt:lpstr>План на будущее</vt:lpstr>
      <vt:lpstr>Презентация PowerPoint</vt:lpstr>
      <vt:lpstr>Виды лепбука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 (lapbook) технология</dc:title>
  <dc:creator>User</dc:creator>
  <cp:lastModifiedBy>User</cp:lastModifiedBy>
  <cp:revision>14</cp:revision>
  <dcterms:created xsi:type="dcterms:W3CDTF">2016-10-09T15:22:02Z</dcterms:created>
  <dcterms:modified xsi:type="dcterms:W3CDTF">2016-10-09T17:44:22Z</dcterms:modified>
</cp:coreProperties>
</file>