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2" r:id="rId5"/>
    <p:sldId id="265" r:id="rId6"/>
    <p:sldId id="264" r:id="rId7"/>
    <p:sldId id="263" r:id="rId8"/>
    <p:sldId id="261" r:id="rId9"/>
    <p:sldId id="258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D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3135AA-BEDA-46BC-AECD-918BF62EE7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5A891-FB38-46AD-B26E-751A7BF0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49289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ВЕСНА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2087"/>
          <a:stretch>
            <a:fillRect/>
          </a:stretch>
        </p:blipFill>
        <p:spPr bwMode="auto">
          <a:xfrm>
            <a:off x="3043568" y="1268760"/>
            <a:ext cx="610043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ЛАСТОЧКА ПРИМЧАЛАСЬ…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474840" cy="38450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Ласточка примчалась</a:t>
            </a:r>
          </a:p>
          <a:p>
            <a:pPr>
              <a:buNone/>
            </a:pPr>
            <a:r>
              <a:rPr lang="ru-RU" dirty="0" smtClean="0"/>
              <a:t>Из-за бела моря,</a:t>
            </a:r>
          </a:p>
          <a:p>
            <a:pPr>
              <a:buNone/>
            </a:pPr>
            <a:r>
              <a:rPr lang="ru-RU" dirty="0" smtClean="0"/>
              <a:t>Села и запела:</a:t>
            </a:r>
          </a:p>
          <a:p>
            <a:pPr>
              <a:buNone/>
            </a:pPr>
            <a:r>
              <a:rPr lang="ru-RU" dirty="0" smtClean="0"/>
              <a:t>«Как, февраль, не злися,</a:t>
            </a:r>
          </a:p>
          <a:p>
            <a:pPr>
              <a:buNone/>
            </a:pPr>
            <a:r>
              <a:rPr lang="ru-RU" dirty="0" smtClean="0"/>
              <a:t>Как ты, март, не хмурься,</a:t>
            </a:r>
          </a:p>
          <a:p>
            <a:pPr>
              <a:buNone/>
            </a:pPr>
            <a:r>
              <a:rPr lang="ru-RU" dirty="0" smtClean="0"/>
              <a:t>Будь хоть снег, хоть дождик-</a:t>
            </a:r>
          </a:p>
          <a:p>
            <a:pPr>
              <a:buNone/>
            </a:pPr>
            <a:r>
              <a:rPr lang="ru-RU" dirty="0" smtClean="0"/>
              <a:t>Все весною пахнет!»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7271370" cy="54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2372888"/>
            <a:ext cx="7745288" cy="448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 неба смотрит солнце</a:t>
            </a:r>
          </a:p>
          <a:p>
            <a:pPr>
              <a:buNone/>
            </a:pPr>
            <a:r>
              <a:rPr lang="ru-RU" dirty="0" smtClean="0"/>
              <a:t>Миллионы лет.</a:t>
            </a:r>
          </a:p>
          <a:p>
            <a:pPr>
              <a:buNone/>
            </a:pPr>
            <a:r>
              <a:rPr lang="ru-RU" dirty="0" smtClean="0"/>
              <a:t>Льет на землю солнце</a:t>
            </a:r>
          </a:p>
          <a:p>
            <a:pPr>
              <a:buNone/>
            </a:pPr>
            <a:r>
              <a:rPr lang="ru-RU" dirty="0" smtClean="0"/>
              <a:t>И тепло и свет.</a:t>
            </a:r>
          </a:p>
          <a:p>
            <a:pPr>
              <a:buNone/>
            </a:pPr>
            <a:r>
              <a:rPr lang="ru-RU" dirty="0" smtClean="0"/>
              <a:t>Но посветит солнце</a:t>
            </a:r>
          </a:p>
          <a:p>
            <a:pPr>
              <a:buNone/>
            </a:pPr>
            <a:r>
              <a:rPr lang="ru-RU" dirty="0" smtClean="0"/>
              <a:t>И уходит прочь,</a:t>
            </a:r>
          </a:p>
          <a:p>
            <a:pPr>
              <a:buNone/>
            </a:pPr>
            <a:r>
              <a:rPr lang="ru-RU" dirty="0" smtClean="0"/>
              <a:t>А живое сердце</a:t>
            </a:r>
          </a:p>
          <a:p>
            <a:pPr>
              <a:buNone/>
            </a:pPr>
            <a:r>
              <a:rPr lang="ru-RU" dirty="0" smtClean="0"/>
              <a:t>Греет день и ночь.</a:t>
            </a:r>
          </a:p>
          <a:p>
            <a:pPr>
              <a:buNone/>
            </a:pPr>
            <a:r>
              <a:rPr lang="ru-RU" dirty="0" smtClean="0"/>
              <a:t>Значит, сердце лучше</a:t>
            </a:r>
          </a:p>
          <a:p>
            <a:pPr>
              <a:buNone/>
            </a:pPr>
            <a:r>
              <a:rPr lang="ru-RU" dirty="0" smtClean="0"/>
              <a:t>Солнца самого.</a:t>
            </a:r>
          </a:p>
          <a:p>
            <a:pPr>
              <a:buNone/>
            </a:pPr>
            <a:r>
              <a:rPr lang="ru-RU" dirty="0" smtClean="0"/>
              <a:t>Никакие тучи </a:t>
            </a:r>
          </a:p>
          <a:p>
            <a:pPr>
              <a:buNone/>
            </a:pPr>
            <a:r>
              <a:rPr lang="ru-RU" dirty="0" smtClean="0"/>
              <a:t>Не затмят его!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237312"/>
            <a:ext cx="5760640" cy="43691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СТАЛО СОЛНЫШКО ТЕПЛЕЙ…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3898776" cy="4917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Идет матушка-весна,</a:t>
            </a:r>
          </a:p>
          <a:p>
            <a:pPr>
              <a:buNone/>
            </a:pPr>
            <a:r>
              <a:rPr lang="ru-RU" dirty="0" smtClean="0"/>
              <a:t>Отворяй-ка ворота.</a:t>
            </a:r>
          </a:p>
          <a:p>
            <a:pPr>
              <a:buNone/>
            </a:pPr>
            <a:r>
              <a:rPr lang="ru-RU" dirty="0" smtClean="0"/>
              <a:t>Первый март пришел,</a:t>
            </a:r>
          </a:p>
          <a:p>
            <a:pPr>
              <a:buNone/>
            </a:pPr>
            <a:r>
              <a:rPr lang="ru-RU" dirty="0" smtClean="0"/>
              <a:t>Белый снег сошел.</a:t>
            </a:r>
          </a:p>
          <a:p>
            <a:pPr>
              <a:buNone/>
            </a:pPr>
            <a:r>
              <a:rPr lang="ru-RU" dirty="0" smtClean="0"/>
              <a:t>А за ним пришел апрель</a:t>
            </a:r>
          </a:p>
          <a:p>
            <a:pPr>
              <a:buNone/>
            </a:pPr>
            <a:r>
              <a:rPr lang="ru-RU" dirty="0" smtClean="0"/>
              <a:t>Отворил окно и дверь.</a:t>
            </a:r>
          </a:p>
          <a:p>
            <a:pPr>
              <a:buNone/>
            </a:pPr>
            <a:r>
              <a:rPr lang="ru-RU" dirty="0" smtClean="0"/>
              <a:t>А уж как пришел май,</a:t>
            </a:r>
          </a:p>
          <a:p>
            <a:pPr>
              <a:buNone/>
            </a:pPr>
            <a:r>
              <a:rPr lang="ru-RU" dirty="0" smtClean="0"/>
              <a:t>Солнце в терем приглашай!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6802" name="Picture 2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63304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267464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МАРТ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653136"/>
            <a:ext cx="8003232" cy="22048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Рыхлый снег темнеет в марте,</a:t>
            </a:r>
          </a:p>
          <a:p>
            <a:pPr>
              <a:buNone/>
            </a:pPr>
            <a:r>
              <a:rPr lang="ru-RU" sz="2800" dirty="0" smtClean="0"/>
              <a:t>Тают льдинки на окне.</a:t>
            </a:r>
          </a:p>
          <a:p>
            <a:pPr>
              <a:buNone/>
            </a:pPr>
            <a:r>
              <a:rPr lang="ru-RU" sz="2800" dirty="0" smtClean="0"/>
              <a:t>Зайчик бегает по парте</a:t>
            </a:r>
          </a:p>
          <a:p>
            <a:pPr>
              <a:buNone/>
            </a:pPr>
            <a:r>
              <a:rPr lang="ru-RU" sz="2800" dirty="0" smtClean="0"/>
              <a:t>И по карте,</a:t>
            </a:r>
          </a:p>
          <a:p>
            <a:pPr>
              <a:buNone/>
            </a:pPr>
            <a:r>
              <a:rPr lang="ru-RU" sz="2800" dirty="0" smtClean="0"/>
              <a:t>На стене.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663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4144888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873D89"/>
                </a:solidFill>
              </a:rPr>
              <a:t>АПРЕЛЬ</a:t>
            </a:r>
            <a:endParaRPr lang="ru-RU" sz="6000" dirty="0">
              <a:solidFill>
                <a:srgbClr val="873D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582013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40152" y="1772816"/>
            <a:ext cx="3203848" cy="36450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Дождь напоит щедро землю,</a:t>
            </a:r>
          </a:p>
          <a:p>
            <a:pPr>
              <a:buNone/>
            </a:pPr>
            <a:r>
              <a:rPr lang="ru-RU" dirty="0" smtClean="0"/>
              <a:t>В поле вырастет трава.</a:t>
            </a:r>
          </a:p>
          <a:p>
            <a:pPr>
              <a:buNone/>
            </a:pPr>
            <a:r>
              <a:rPr lang="ru-RU" dirty="0" smtClean="0"/>
              <a:t>Вешний лес уже не дремлет:</a:t>
            </a:r>
          </a:p>
          <a:p>
            <a:pPr>
              <a:buNone/>
            </a:pPr>
            <a:r>
              <a:rPr lang="ru-RU" dirty="0" smtClean="0"/>
              <a:t>Появляется листва.</a:t>
            </a:r>
          </a:p>
          <a:p>
            <a:pPr>
              <a:buNone/>
            </a:pPr>
            <a:r>
              <a:rPr lang="ru-RU" dirty="0" smtClean="0"/>
              <a:t>Просыпаются все звери,</a:t>
            </a:r>
          </a:p>
          <a:p>
            <a:pPr>
              <a:buNone/>
            </a:pPr>
            <a:r>
              <a:rPr lang="ru-RU" dirty="0" smtClean="0"/>
              <a:t>Что дремали под снежком.</a:t>
            </a:r>
          </a:p>
          <a:p>
            <a:pPr>
              <a:buNone/>
            </a:pPr>
            <a:r>
              <a:rPr lang="ru-RU" dirty="0" smtClean="0"/>
              <a:t>Открывай, апрель, им двери!</a:t>
            </a:r>
          </a:p>
          <a:p>
            <a:pPr>
              <a:buNone/>
            </a:pPr>
            <a:r>
              <a:rPr lang="ru-RU" dirty="0" smtClean="0"/>
              <a:t>Все из норок кувырком!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7303275" cy="58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7894"/>
            <a:ext cx="500898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МАЙ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8024" y="3156992"/>
            <a:ext cx="4211960" cy="3701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Наступает месяц май.</a:t>
            </a:r>
          </a:p>
          <a:p>
            <a:pPr>
              <a:buNone/>
            </a:pPr>
            <a:r>
              <a:rPr lang="ru-RU" dirty="0" smtClean="0"/>
              <a:t>Птицы радостно запели,</a:t>
            </a:r>
          </a:p>
          <a:p>
            <a:pPr>
              <a:buNone/>
            </a:pPr>
            <a:r>
              <a:rPr lang="ru-RU" dirty="0" smtClean="0"/>
              <a:t>Возвратившись в милый край.</a:t>
            </a:r>
          </a:p>
          <a:p>
            <a:pPr>
              <a:buNone/>
            </a:pPr>
            <a:r>
              <a:rPr lang="ru-RU" dirty="0" smtClean="0"/>
              <a:t>Зацвели, зазеленели</a:t>
            </a:r>
          </a:p>
          <a:p>
            <a:pPr>
              <a:buNone/>
            </a:pPr>
            <a:r>
              <a:rPr lang="ru-RU" dirty="0" smtClean="0"/>
              <a:t>Все деревья и кусты,</a:t>
            </a:r>
          </a:p>
          <a:p>
            <a:pPr>
              <a:buNone/>
            </a:pPr>
            <a:r>
              <a:rPr lang="ru-RU" dirty="0" smtClean="0"/>
              <a:t>Снова пчелы полетели.</a:t>
            </a:r>
          </a:p>
          <a:p>
            <a:pPr>
              <a:buNone/>
            </a:pPr>
            <a:r>
              <a:rPr lang="ru-RU" dirty="0" smtClean="0"/>
              <a:t>За нектаром на цветы.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1493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77272"/>
            <a:ext cx="460851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СОСУЛЬКИ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4021088"/>
            <a:ext cx="3970784" cy="28369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Первый солнечный денёк,</a:t>
            </a:r>
          </a:p>
          <a:p>
            <a:pPr>
              <a:buNone/>
            </a:pPr>
            <a:r>
              <a:rPr lang="ru-RU" dirty="0" smtClean="0"/>
              <a:t>Дует вешний ветерок.</a:t>
            </a:r>
          </a:p>
          <a:p>
            <a:pPr>
              <a:buNone/>
            </a:pPr>
            <a:r>
              <a:rPr lang="ru-RU" dirty="0" smtClean="0"/>
              <a:t>Воробьи развеселились</a:t>
            </a:r>
          </a:p>
          <a:p>
            <a:pPr>
              <a:buNone/>
            </a:pPr>
            <a:r>
              <a:rPr lang="ru-RU" dirty="0" smtClean="0"/>
              <a:t>В эти теплые часы,</a:t>
            </a:r>
          </a:p>
          <a:p>
            <a:pPr>
              <a:buNone/>
            </a:pPr>
            <a:r>
              <a:rPr lang="ru-RU" dirty="0" smtClean="0"/>
              <a:t>А сосульки прослезились</a:t>
            </a:r>
          </a:p>
          <a:p>
            <a:pPr>
              <a:buNone/>
            </a:pPr>
            <a:r>
              <a:rPr lang="ru-RU" dirty="0" smtClean="0"/>
              <a:t>И повесили носы.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9" y="2132856"/>
            <a:ext cx="630019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51304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КАПЕЛЬ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04664"/>
            <a:ext cx="4223320" cy="3917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Крыши в кепках, набекрень,</a:t>
            </a:r>
          </a:p>
          <a:p>
            <a:pPr>
              <a:buNone/>
            </a:pPr>
            <a:r>
              <a:rPr lang="ru-RU" dirty="0" smtClean="0"/>
              <a:t>Начинается капель,</a:t>
            </a:r>
          </a:p>
          <a:p>
            <a:pPr>
              <a:buNone/>
            </a:pPr>
            <a:r>
              <a:rPr lang="ru-RU" dirty="0" smtClean="0"/>
              <a:t>С козырьков стекают капли,</a:t>
            </a:r>
          </a:p>
          <a:p>
            <a:pPr>
              <a:buNone/>
            </a:pPr>
            <a:r>
              <a:rPr lang="ru-RU" dirty="0" smtClean="0"/>
              <a:t>Глазки трет Зима и плачет.</a:t>
            </a:r>
          </a:p>
          <a:p>
            <a:pPr>
              <a:buNone/>
            </a:pPr>
            <a:r>
              <a:rPr lang="ru-RU" dirty="0" smtClean="0"/>
              <a:t>Это солнышко согрело</a:t>
            </a:r>
          </a:p>
          <a:p>
            <a:pPr>
              <a:buNone/>
            </a:pPr>
            <a:r>
              <a:rPr lang="ru-RU" dirty="0" smtClean="0"/>
              <a:t>Зимушку усталую,</a:t>
            </a:r>
          </a:p>
          <a:p>
            <a:pPr>
              <a:buNone/>
            </a:pPr>
            <a:r>
              <a:rPr lang="ru-RU" dirty="0" smtClean="0"/>
              <a:t>И ручьи уносят смело,</a:t>
            </a:r>
          </a:p>
          <a:p>
            <a:pPr>
              <a:buNone/>
            </a:pPr>
            <a:r>
              <a:rPr lang="ru-RU" dirty="0" smtClean="0"/>
              <a:t>В речку воду талую.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ПОДСНЕЖНИК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38736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Выглянул подснежник</a:t>
            </a:r>
          </a:p>
          <a:p>
            <a:pPr>
              <a:buNone/>
            </a:pPr>
            <a:r>
              <a:rPr lang="ru-RU" dirty="0" smtClean="0"/>
              <a:t>В полутьме лесной-</a:t>
            </a:r>
          </a:p>
          <a:p>
            <a:pPr>
              <a:buNone/>
            </a:pPr>
            <a:r>
              <a:rPr lang="ru-RU" dirty="0" smtClean="0"/>
              <a:t>Маленький разведчик,</a:t>
            </a:r>
          </a:p>
          <a:p>
            <a:pPr>
              <a:buNone/>
            </a:pPr>
            <a:r>
              <a:rPr lang="ru-RU" dirty="0" smtClean="0"/>
              <a:t>Посланный весной;</a:t>
            </a:r>
          </a:p>
          <a:p>
            <a:pPr>
              <a:buNone/>
            </a:pPr>
            <a:r>
              <a:rPr lang="ru-RU" dirty="0" smtClean="0"/>
              <a:t>Пусть еще над лесом</a:t>
            </a:r>
          </a:p>
          <a:p>
            <a:pPr>
              <a:buNone/>
            </a:pPr>
            <a:r>
              <a:rPr lang="ru-RU" dirty="0" smtClean="0"/>
              <a:t>Властвуют снега,</a:t>
            </a:r>
          </a:p>
          <a:p>
            <a:pPr>
              <a:buNone/>
            </a:pPr>
            <a:r>
              <a:rPr lang="ru-RU" dirty="0" smtClean="0"/>
              <a:t>Пусть лежат под снегом</a:t>
            </a:r>
          </a:p>
          <a:p>
            <a:pPr>
              <a:buNone/>
            </a:pPr>
            <a:r>
              <a:rPr lang="ru-RU" dirty="0" smtClean="0"/>
              <a:t>Сонные луга;</a:t>
            </a:r>
          </a:p>
          <a:p>
            <a:pPr>
              <a:buNone/>
            </a:pPr>
            <a:r>
              <a:rPr lang="ru-RU" dirty="0" smtClean="0"/>
              <a:t>Пусть на спящей речке</a:t>
            </a:r>
          </a:p>
          <a:p>
            <a:pPr>
              <a:buNone/>
            </a:pPr>
            <a:r>
              <a:rPr lang="ru-RU" dirty="0" smtClean="0"/>
              <a:t>Неподвижен лед, -</a:t>
            </a:r>
          </a:p>
          <a:p>
            <a:pPr>
              <a:buNone/>
            </a:pPr>
            <a:r>
              <a:rPr lang="ru-RU" dirty="0" smtClean="0"/>
              <a:t>Раз пришел разведчик</a:t>
            </a:r>
          </a:p>
          <a:p>
            <a:pPr>
              <a:buNone/>
            </a:pPr>
            <a:r>
              <a:rPr lang="ru-RU" dirty="0" smtClean="0"/>
              <a:t>И весна придет!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368" r="10689"/>
          <a:stretch>
            <a:fillRect/>
          </a:stretch>
        </p:blipFill>
        <p:spPr bwMode="auto">
          <a:xfrm>
            <a:off x="4499992" y="1484784"/>
            <a:ext cx="3816424" cy="51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ВЕСЕННИЕ ВОДЫ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4402832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Еще в полях белеет снег,</a:t>
            </a:r>
            <a:br>
              <a:rPr lang="ru-RU" dirty="0" smtClean="0"/>
            </a:br>
            <a:r>
              <a:rPr lang="ru-RU" dirty="0" smtClean="0"/>
              <a:t>А воды уж весной шумят -</a:t>
            </a:r>
            <a:br>
              <a:rPr lang="ru-RU" dirty="0" smtClean="0"/>
            </a:br>
            <a:r>
              <a:rPr lang="ru-RU" dirty="0" smtClean="0"/>
              <a:t>Бегут и будят сонный брег,</a:t>
            </a:r>
            <a:br>
              <a:rPr lang="ru-RU" dirty="0" smtClean="0"/>
            </a:br>
            <a:r>
              <a:rPr lang="ru-RU" dirty="0" smtClean="0"/>
              <a:t>Бегут, и блещут, и гласят...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Они гласят во все концы:</a:t>
            </a:r>
            <a:br>
              <a:rPr lang="ru-RU" dirty="0" smtClean="0"/>
            </a:br>
            <a:r>
              <a:rPr lang="ru-RU" dirty="0" smtClean="0"/>
              <a:t>"Весна идет, весна идет,</a:t>
            </a:r>
            <a:br>
              <a:rPr lang="ru-RU" dirty="0" smtClean="0"/>
            </a:br>
            <a:r>
              <a:rPr lang="ru-RU" dirty="0" smtClean="0"/>
              <a:t>Мы молодой весны гонцы,</a:t>
            </a:r>
            <a:br>
              <a:rPr lang="ru-RU" dirty="0" smtClean="0"/>
            </a:br>
            <a:r>
              <a:rPr lang="ru-RU" dirty="0" smtClean="0"/>
              <a:t>Она нас выслала вперед!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Весна идет, весна идет,</a:t>
            </a:r>
            <a:br>
              <a:rPr lang="ru-RU" dirty="0" smtClean="0"/>
            </a:br>
            <a:r>
              <a:rPr lang="ru-RU" dirty="0" smtClean="0"/>
              <a:t>И тихих, теплых майских дней</a:t>
            </a:r>
            <a:br>
              <a:rPr lang="ru-RU" dirty="0" smtClean="0"/>
            </a:br>
            <a:r>
              <a:rPr lang="ru-RU" dirty="0" smtClean="0"/>
              <a:t>Румяный, светлый хоровод</a:t>
            </a:r>
            <a:br>
              <a:rPr lang="ru-RU" dirty="0" smtClean="0"/>
            </a:br>
            <a:r>
              <a:rPr lang="ru-RU" dirty="0" smtClean="0"/>
              <a:t>Толпится весело за ней!..</a:t>
            </a:r>
            <a:endParaRPr lang="ru-RU" dirty="0"/>
          </a:p>
        </p:txBody>
      </p:sp>
      <p:pic>
        <p:nvPicPr>
          <p:cNvPr id="75780" name="Picture 4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24847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509</TotalTime>
  <Words>328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ВЕСНА</vt:lpstr>
      <vt:lpstr>Слайд 2</vt:lpstr>
      <vt:lpstr>МАРТ</vt:lpstr>
      <vt:lpstr>АПРЕЛЬ</vt:lpstr>
      <vt:lpstr>МАЙ</vt:lpstr>
      <vt:lpstr>СОСУЛЬКИ</vt:lpstr>
      <vt:lpstr>КАПЕЛЬ</vt:lpstr>
      <vt:lpstr>ПОДСНЕЖНИК</vt:lpstr>
      <vt:lpstr>ВЕСЕННИЕ ВОДЫ</vt:lpstr>
      <vt:lpstr>ЛАСТОЧКА ПРИМЧАЛАСЬ…</vt:lpstr>
      <vt:lpstr>СТАЛО СОЛНЫШКО ТЕПЛЕЙ…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User</dc:creator>
  <cp:lastModifiedBy>Макс</cp:lastModifiedBy>
  <cp:revision>31</cp:revision>
  <dcterms:created xsi:type="dcterms:W3CDTF">2013-03-19T10:23:12Z</dcterms:created>
  <dcterms:modified xsi:type="dcterms:W3CDTF">2013-05-21T09:28:25Z</dcterms:modified>
</cp:coreProperties>
</file>