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922BE-C15E-416A-A25E-38C4E2411AE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19BC4-5FB6-43DB-A5DF-A0CD5DDF55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1C8B9B4D-4C80-4EE5-97AF-E65380BCF24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B1E0AC47-A06E-4630-AE4B-94FA4AAC3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Мои права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F29099C2-A0A7-40BB-9A58-B091900031DA}" type="datetime1">
              <a:rPr lang="ru-RU" b="1" smtClean="0">
                <a:solidFill>
                  <a:schemeClr val="tx1">
                    <a:lumMod val="75000"/>
                  </a:schemeClr>
                </a:solidFill>
              </a:rPr>
              <a:pPr/>
              <a:t>18.11.2015</a:t>
            </a:fld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7" name="Содержимое 6" descr="бура-бур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4038600" cy="471490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4857784" cy="4929222"/>
          </a:xfrm>
        </p:spPr>
        <p:txBody>
          <a:bodyPr>
            <a:normAutofit fontScale="77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Атремон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</a:p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 здесь.</a:t>
            </a:r>
          </a:p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Высеки Буратино за то, что он пролил чернила на скатерть.</a:t>
            </a:r>
          </a:p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Чем высечь?</a:t>
            </a:r>
          </a:p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Чем хочешь, плеткой или ремнем.</a:t>
            </a:r>
          </a:p>
          <a:p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Буратино.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 не хочу.</a:t>
            </a:r>
          </a:p>
          <a:p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Пошли, раз сказали высечь, значит, надо высечь.</a:t>
            </a:r>
          </a:p>
          <a:p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Буратино.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 надо, мне же будет больно.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28-я гласит: «Государство принимает все необходимые меры для обеспечения того, чтобы в школе уважалось человеческое достоинство ребенка»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1_Boris_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14554"/>
            <a:ext cx="4207305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785926"/>
            <a:ext cx="4643470" cy="4786346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Так, скоро бал, ты должна сшить три прекрасных платья за 2 дня и вышить их.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Так быстро я не сумею!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Сумеешь, я что, зря тебя кормлю.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А как же школа, кружок вышивания, кружок шитья. Если я буду шить, то должна буду все дни сидеть дома, не вставая, и никуда не ходить и даже не спать.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А ты и будешь сидеть не вставая, и никуда не пойдешь.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Но я хочу в школу, я не хочу отставать от ребят, я потом ничего не пойму.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 хоть вообще не ходил бы, больше пользы для дома было бы.</a:t>
            </a:r>
          </a:p>
          <a:p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Статья 32-я гласит: «Государство признает право ребенка на защиту от выполнения работы, которая является опасной для здоровья или препятствует в получении им образования».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ost-34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785926"/>
            <a:ext cx="3292110" cy="4932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571612"/>
            <a:ext cx="5286412" cy="4929222"/>
          </a:xfrm>
        </p:spPr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Ага, вот и ты, красавица, пошли со мной.</a:t>
            </a:r>
          </a:p>
          <a:p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Зачем?</a:t>
            </a:r>
          </a:p>
          <a:p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Будешь женой моего сына!</a:t>
            </a:r>
          </a:p>
          <a:p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Но я не хочу!</a:t>
            </a:r>
          </a:p>
          <a:p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Хочешь, хочешь! Ты счастлива будешь!</a:t>
            </a:r>
          </a:p>
          <a:p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Да нет, я не хочу замуж!</a:t>
            </a:r>
          </a:p>
          <a:p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Пошли, говорю.</a:t>
            </a:r>
          </a:p>
          <a:p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 </a:t>
            </a:r>
            <a:r>
              <a:rPr lang="ru-RU" b="1" dirty="0">
                <a:ln/>
                <a:solidFill>
                  <a:schemeClr val="accent3"/>
                </a:solidFill>
              </a:rPr>
              <a:t>Нет!</a:t>
            </a:r>
          </a:p>
          <a:p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Ну, тогда я тебя украду!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Статья 36-я гласит: «Государство принимает все необходимые меры для предотвращения похищения детей, торговли в любой форме»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«Если нарушают твои права»</a:t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Содержимое 4" descr="baza_Kar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000240"/>
            <a:ext cx="4500594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000240"/>
            <a:ext cx="4429156" cy="4572032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ест плюшки. Как вкусно, как вкусно!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Тебе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еще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принести?</a:t>
            </a:r>
          </a:p>
          <a:p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Конечно, ты же знаешь, я обожаю конфеты и пирожные.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Да ешь, у нас еще есть.</a:t>
            </a:r>
          </a:p>
          <a:p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Как хорошо есть все, что хочешь. А играть во все можно?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Ну, конечно!</a:t>
            </a:r>
          </a:p>
          <a:p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Ура! Свобода! Простор!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Няня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Что это? что это, я спрашиваю? Кто это? что это? я вот сейчас задам порки за мои плюшки!</a:t>
            </a:r>
          </a:p>
          <a:p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«Если нарушают твои права»</a:t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7924800" cy="381000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Статья 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40-я гласит: «Государство признает право каждого ребенка, который нарушил закон, на такое обращение, которое способствует развитию у ребенка чувства собственного достоинства, укрепляет в нем  уважение к правам человека»</a:t>
            </a:r>
          </a:p>
          <a:p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i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«Родился – ты уже человек!»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" name="Содержимое 4" descr="e667bffe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3219450" cy="42862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286280" cy="4929222"/>
          </a:xfrm>
        </p:spPr>
        <p:txBody>
          <a:bodyPr>
            <a:noAutofit/>
          </a:bodyPr>
          <a:lstStyle/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Ткачиха, повариха, сватья баба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Бабариха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пишут письмо царю: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«Родила царица в ночь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 то сына, не то дочь;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 мышонка, ни лягушку,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неведому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зверюшку».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Царь читает. Ой, что же это?  дает гонцу ответ: «Ждать царева возвращенья для законного решенья»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Повариха и ткачиха, подменив грамоту, решили извести царицу и сына-наследника.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«Царь велит своим боярам,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Времени,  не тратя даром,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царицу и приплод</a:t>
            </a:r>
          </a:p>
          <a:p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Тайно бросить в бездну вод»</a:t>
            </a:r>
          </a:p>
          <a:p>
            <a:endParaRPr lang="ru-RU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857892"/>
            <a:ext cx="261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«Родился – ты уже человек!»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14488"/>
            <a:ext cx="7924800" cy="43053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Статья 1 гласит: «Все люди рождены свободными и равными в своих правах». Это значит, что государство уважает и обеспечивает все права за каждым ребенком, независимо от расы, цвета кожи, пола, языка, религии, национальности.</a:t>
            </a:r>
          </a:p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Статья 7-я гласит: «Ребенок регистрируется сразу же после рождения и имеет право на имя и приобретение гражданства»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«Твои права»</a:t>
            </a:r>
          </a:p>
        </p:txBody>
      </p:sp>
      <p:pic>
        <p:nvPicPr>
          <p:cNvPr id="5" name="Содержимое 4" descr="6684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3" y="2000240"/>
            <a:ext cx="4143404" cy="46057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500594" cy="4362472"/>
          </a:xfrm>
        </p:spPr>
        <p:txBody>
          <a:bodyPr>
            <a:normAutofit/>
          </a:bodyPr>
          <a:lstStyle/>
          <a:p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Волк.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Красная шапочка, я тебя съем! Иди сюда поближе!</a:t>
            </a:r>
          </a:p>
          <a:p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Красная шапочка. 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Ой, ой, Волк, помогите, спасите, не ешь меня, пожалуйста, Серый Волк</a:t>
            </a:r>
          </a:p>
          <a:p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Волк.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Ха, еще чего, пожалуйста, это слово не для меня, конечно съем!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68363"/>
            <a:ext cx="8172480" cy="1311275"/>
          </a:xfrm>
        </p:spPr>
        <p:txBody>
          <a:bodyPr/>
          <a:lstStyle/>
          <a:p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«Твои права»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209800"/>
            <a:ext cx="4276756" cy="3810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Статья 6-я гласит: «Государство признает, что каждый ребенок имеет неотъемлемое право на жизнь, личную неприкосновенность, право на защиту своих 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прав»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рсная ш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071546"/>
            <a:ext cx="4158095" cy="49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«Твои права»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Содержимое 4" descr="42054106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4369654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28802"/>
            <a:ext cx="4429156" cy="4643470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Ох, какой ты безобразный, неуклюжий, уходи отсюда!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Гадкий утенок.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Ну что я поделаю, коль я такой.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Вот станешь красивым или таким, как все, тогда и приходи.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Гадкий утенок.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если не стану, если таким останусь?</a:t>
            </a:r>
          </a:p>
          <a:p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Тогда ты нам здесь не нужен.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«Твои права»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Статья 23-я гласит: «Государство признает, что неполноценный ребенок должен вести достойную жизнь в условиях, которые способствую его уверенности в себе»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«Твои права»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буратино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357406"/>
            <a:ext cx="4038599" cy="450059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857364"/>
            <a:ext cx="4643470" cy="4500594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>
                <a:ln/>
                <a:solidFill>
                  <a:schemeClr val="accent3"/>
                </a:solidFill>
              </a:rPr>
              <a:t>Буратино идет в школу с «Азбукой»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Буратино, ты куда идешь?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Кот.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Да еще с «Азбукой»! Ха-ха!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Вот именно!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Буратино</a:t>
            </a:r>
            <a:r>
              <a:rPr lang="ru-RU" sz="2000" b="1" dirty="0">
                <a:ln/>
                <a:solidFill>
                  <a:schemeClr val="accent3"/>
                </a:solidFill>
              </a:rPr>
              <a:t>. Учиться!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Да разве деревянных берут?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Кот.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Да, да, деревянных!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Буратино.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Папа Карло сказал, что возьмут!</a:t>
            </a:r>
          </a:p>
          <a:p>
            <a:r>
              <a:rPr lang="ru-RU" sz="2000" b="1" u="sng" dirty="0">
                <a:ln/>
                <a:solidFill>
                  <a:schemeClr val="accent3"/>
                </a:solidFill>
              </a:rPr>
              <a:t>Лиса.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Ха! Я б на твоем месте даже не ходила бы  в школу, все равно не возьмут!</a:t>
            </a:r>
          </a:p>
          <a:p>
            <a:endParaRPr lang="ru-RU" sz="2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«Твои права»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Статья 28-я гласит: «Государство признает право ребенка на образование на основе равных возможностей»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мальчик и мыльные пузыри">
  <a:themeElements>
    <a:clrScheme name="Тема Office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мальчик и мыльные пузыри</Template>
  <TotalTime>112</TotalTime>
  <Words>978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мальчик и мыльные пузыри</vt:lpstr>
      <vt:lpstr>Мои права</vt:lpstr>
      <vt:lpstr>«Родился – ты уже человек!» </vt:lpstr>
      <vt:lpstr>«Родился – ты уже человек!» </vt:lpstr>
      <vt:lpstr>«Твои права»</vt:lpstr>
      <vt:lpstr>«Твои права»</vt:lpstr>
      <vt:lpstr>«Твои права»</vt:lpstr>
      <vt:lpstr>«Твои права»</vt:lpstr>
      <vt:lpstr>«Твои права»</vt:lpstr>
      <vt:lpstr>«Твои права»</vt:lpstr>
      <vt:lpstr>«Если нарушают твои права» </vt:lpstr>
      <vt:lpstr>«Если нарушают твои права» </vt:lpstr>
      <vt:lpstr>«Если нарушают твои права» </vt:lpstr>
      <vt:lpstr>«Если нарушают твои права» </vt:lpstr>
      <vt:lpstr>«Если нарушают твои права» </vt:lpstr>
      <vt:lpstr>«Если нарушают твои права» </vt:lpstr>
      <vt:lpstr>«Если нарушают твои права» </vt:lpstr>
      <vt:lpstr>«Если нарушают твои права» 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права</dc:title>
  <dc:creator>Александра Евгеньевна</dc:creator>
  <cp:lastModifiedBy>User</cp:lastModifiedBy>
  <cp:revision>16</cp:revision>
  <dcterms:created xsi:type="dcterms:W3CDTF">2010-02-12T18:22:27Z</dcterms:created>
  <dcterms:modified xsi:type="dcterms:W3CDTF">2015-11-18T14:47:55Z</dcterms:modified>
</cp:coreProperties>
</file>