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</p:sldMasterIdLst>
  <p:sldIdLst>
    <p:sldId id="256" r:id="rId10"/>
    <p:sldId id="257" r:id="rId11"/>
    <p:sldId id="265" r:id="rId12"/>
    <p:sldId id="259" r:id="rId13"/>
    <p:sldId id="266" r:id="rId14"/>
    <p:sldId id="261" r:id="rId15"/>
    <p:sldId id="267" r:id="rId16"/>
    <p:sldId id="264" r:id="rId17"/>
    <p:sldId id="268" r:id="rId18"/>
    <p:sldId id="263" r:id="rId19"/>
    <p:sldId id="269" r:id="rId20"/>
    <p:sldId id="270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3E26D-6CC4-4060-A605-7297B375B1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8FC9E-2B46-4B18-8195-A8AF205040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34F39-9416-4CCE-8072-D1A2295A35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C2273-CD19-4C09-91FF-544F8FEBF2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24F42-C126-49AE-86CC-921A9221BE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F2518-A6A7-4E83-A3BD-CBF81F0F14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10C68-473E-4F39-95A9-78F140A3DB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EEAD3-E6EC-4277-8CA6-18A4502E67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AD69A-807E-4EAC-B567-24FE59CE94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46125-DF20-4453-9797-1C5C4E3F65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16227-84D6-4C39-9772-56E2BF3E79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0D6327-A4AF-456C-B5D4-DB4763ECA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25D8C-4BCA-4883-8ECA-71EC39FEFF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2880D-E62C-4D6A-9C93-FEF40E44BD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57955-B283-4D1E-8D03-23281E9FA1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2FE1D-D9D0-4F58-B51E-C1E81BE5A1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558CC-E42C-44E7-9D68-058655B4C3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74514-A45C-4428-A468-6FC6ADBC3F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C88BC-5895-49DD-8486-2A8C028631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32C49-6AA4-4A0F-B9FB-2504DF5A0E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8289A6-EA49-4EFC-91B0-EB24648927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8945-92BB-4EBF-811D-86A5CAA5A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7446D-FB1C-4F5B-A849-CCC3D523E2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9EE2B-9C57-47C8-A390-68A8E219D0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7A102-6F5C-4E05-83F8-CE77702C31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5D1D8-BE2D-47CA-8AF2-3D0EABD11F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46FBE-9647-4D3D-928B-9F83E8ED80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9FD5B-7BDB-4D33-B1FA-D5CE1E6D64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35E92-1DF3-420B-9A93-4DC5095140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2C8FF-022A-458B-AD59-C2F34668ED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83829F-8BD6-4B9D-A5F5-258828786D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715C1-691B-4937-8FD6-7506AECAC2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4065E-5176-47C0-AF12-A70CC83F88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DBD7A-3293-4045-9CA2-7E680B7219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A58BB-3A7B-4451-B345-B61FC14E94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7293F-2101-4980-A79B-38F59DD239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FA734-5D67-4EE1-BEB9-A85F34D23A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7E37-9961-4343-969F-5F751DC95E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F483B-28E0-4BBC-9622-0F8CE0CDA1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AC5A12-6AD9-47C7-AEEA-68CCB0109B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7520F-189B-4689-926F-247DF2F066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1F3D8-250F-4E87-9A1C-DFE9643D9B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967E8-191E-4552-BD47-7DB944412A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2B53B0-E105-42A9-9E7F-D1723668B7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37BD8D-7978-462B-91A8-16DB1D6321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1CFA99-A3D9-4878-9C08-670A6A1890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30E49-AA8F-42F8-8E18-CD1FF2569C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17F267-D7BF-46DC-8CD7-9E081008E5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0F01E-88CC-41F2-BBAA-26CA0AA4D8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C189D8-A9F0-4663-8A88-3E303858C4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4FF71-218C-4001-8FB2-1B35F7432E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CB6B7-0A1B-4B0D-A07D-AE34A5D75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03A48-7A7A-4B57-9432-936ACF66D5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2BFFF-A408-446F-995C-5329AB5E37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A2A2B-4A4D-4864-B73B-F49E39CBB8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92ABB-6C25-4510-8A68-7910E2F9B9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DA390-4610-4EE7-9D2D-03CDD25E9B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44E0E-E048-4BF2-A852-F3D3C402CF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10331-CC0B-4650-B9C1-58B4192597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7DDBB-271C-48F6-88CC-E685E600E3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1B026-ACAE-4F82-8332-5828EADDCF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BDC88-8406-413B-BD51-0467CB25EB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EEF76-5AC6-4A7D-8A5F-EC2888520B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0F660-3BC0-45B0-A634-A4BB5F483B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8D54-2894-49E9-B46B-F3F7B72595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1CD41-CDB5-48DE-9797-BDDB144507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4E6BC-35EB-4F92-9E47-E2C5A86A5C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73629-104E-4071-85E5-FB85C3DA8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44419-C7EE-4667-863E-26D110AE94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A81A5-F33D-4805-A63E-A99B9D620E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3B21F-CA90-4973-B9DB-3133B57BDB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A4868-3077-4A0F-984E-8200DA7508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0843D-A4E7-40DC-9764-0B6593F432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FF19B-9731-4DC2-81A4-8700B48BF0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03CAA-3D53-4C9B-90AD-DF1CAABDE0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BA5EB-E405-4C92-B3F9-4F25A88F7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08594-30B8-4836-8519-E6A00D7DEA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330C7-C9BC-45F7-8D8E-09C14A45BB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D5565F-B4B4-4308-A953-0BECA3ADA1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92D56-AD55-4381-ACB9-DD5B073E30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552BE-FC86-43EC-A749-AFEB5EF558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06E1A-1D93-49D0-B735-08F4E95C2A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6EC73-6355-40E5-8084-86440DA2A0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B574D-F64B-470C-8764-47D528B0F7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3BD32-5A60-49AE-8A9E-8C48D9904C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F0A7BB-C688-4497-940B-44F562819B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67492-A105-45C1-954A-345BFE88A5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102C8-7155-4BE4-9BFE-E4A640956E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56161-94FB-453B-9879-8D3CE871D7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3F749-9F97-4BE1-8710-341AA74C18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31470-68D6-46A6-A890-E7026E4F3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352800" cy="3154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36A67-7E78-4C41-8EB5-71239F905B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D1E68-2A95-4B34-B218-5A730ABE37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EF293-B047-4133-B6D8-2E5B52C957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0D87A-B499-47B4-BAE2-5A7464FF8A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67CC3-880E-464D-AD9C-8428449371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DEE1C-3A55-4680-89FB-4BE44942CB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CD272-70D0-4D05-B94B-4CC2D5D854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76400"/>
            <a:ext cx="2057400" cy="4449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6019800" cy="4449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22FFF-5736-4730-A3E5-7C082B25C1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662EB0-9F62-4764-9134-BA8C2A321773}" type="slidenum">
              <a:rPr lang="en-US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BCCD49F-F059-4880-9FE8-5E87A44A747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CD47F9-8BA5-4888-8F8A-D5B2197611D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10CE36-7AEC-4716-B22E-444A5C42AAF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12692D4-27B4-468A-95B8-EE336259F21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807709F-0795-4B4B-A951-7BA1D80E067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10A089-5C38-487A-9A1D-C88C7241141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D092D87-2BA4-477C-BAED-6B7A9D91F99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971800"/>
            <a:ext cx="68580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00D5464-A1CB-4E36-8EAF-770CC83EAF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34" y="785794"/>
            <a:ext cx="7772400" cy="1470025"/>
          </a:xfrm>
        </p:spPr>
        <p:txBody>
          <a:bodyPr/>
          <a:lstStyle/>
          <a:p>
            <a:r>
              <a:rPr lang="ru-RU" sz="6000" b="1" dirty="0" smtClean="0">
                <a:solidFill>
                  <a:srgbClr val="FFC000"/>
                </a:solidFill>
              </a:rPr>
              <a:t>   Улица и ее знаки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0166" y="5105400"/>
            <a:ext cx="6400800" cy="1752600"/>
          </a:xfrm>
        </p:spPr>
        <p:txBody>
          <a:bodyPr/>
          <a:lstStyle/>
          <a:p>
            <a:endParaRPr lang="ru-RU" dirty="0"/>
          </a:p>
          <a:p>
            <a:r>
              <a:rPr lang="ru-RU" dirty="0" smtClean="0">
                <a:solidFill>
                  <a:srgbClr val="FFC000"/>
                </a:solidFill>
              </a:rPr>
              <a:t>Для детей 5-6 лет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" name="Рисунок 5" descr="светофор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214554"/>
            <a:ext cx="3153106" cy="3048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этом месте пешеход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Терпеливо транспорт ждет.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Он пешком устал шагать,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Хочет пассажиром 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стать.</a:t>
            </a:r>
            <a:endParaRPr lang="ru-RU" sz="2000" dirty="0"/>
          </a:p>
        </p:txBody>
      </p:sp>
      <p:pic>
        <p:nvPicPr>
          <p:cNvPr id="4" name="Содержимое 3" descr="автобусная остановка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571612"/>
            <a:ext cx="6841731" cy="481563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«Автобусная остановка»</a:t>
            </a:r>
            <a:endParaRPr lang="ru-RU" dirty="0"/>
          </a:p>
        </p:txBody>
      </p:sp>
      <p:pic>
        <p:nvPicPr>
          <p:cNvPr id="4" name="Содержимое 3" descr="автобусная останов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857364"/>
            <a:ext cx="4458448" cy="448074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 один здесь знак, а много: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Здесь железная дорога!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Рельсы, шпалы и пути –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 электричкой не шути.</a:t>
            </a:r>
            <a:endParaRPr lang="ru-RU" sz="2000" dirty="0"/>
          </a:p>
        </p:txBody>
      </p:sp>
      <p:pic>
        <p:nvPicPr>
          <p:cNvPr id="4" name="Содержимое 3" descr="жд переез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1714488"/>
            <a:ext cx="5898117" cy="442358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</a:t>
            </a:r>
            <a:br>
              <a:rPr lang="ru-RU" dirty="0" smtClean="0"/>
            </a:br>
            <a:r>
              <a:rPr lang="ru-RU" dirty="0" smtClean="0"/>
              <a:t>«Железнодорожный переезд»</a:t>
            </a:r>
            <a:endParaRPr lang="ru-RU" dirty="0"/>
          </a:p>
        </p:txBody>
      </p:sp>
      <p:pic>
        <p:nvPicPr>
          <p:cNvPr id="4" name="Содержимое 3" descr="знак жд переез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5178" y="2143116"/>
            <a:ext cx="3958822" cy="3471874"/>
          </a:xfrm>
        </p:spPr>
      </p:pic>
      <p:pic>
        <p:nvPicPr>
          <p:cNvPr id="5" name="Рисунок 4" descr="железнодор переезд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214554"/>
            <a:ext cx="3855672" cy="344371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Здесь дорожные работы.</a:t>
            </a: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Чинит </a:t>
            </a:r>
            <a:r>
              <a:rPr lang="ru-RU" sz="2000" dirty="0" smtClean="0"/>
              <a:t>нам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дорогу кто-то.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Скорость сбавить нужно будет,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Там ведь на дороге люди.</a:t>
            </a:r>
            <a:endParaRPr lang="ru-RU" sz="2000" dirty="0"/>
          </a:p>
        </p:txBody>
      </p:sp>
      <p:pic>
        <p:nvPicPr>
          <p:cNvPr id="4" name="Содержимое 3" descr="дорожные рабо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928802"/>
            <a:ext cx="5976966" cy="448272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«Дорожные работы»</a:t>
            </a:r>
            <a:endParaRPr lang="ru-RU" dirty="0"/>
          </a:p>
        </p:txBody>
      </p:sp>
      <p:pic>
        <p:nvPicPr>
          <p:cNvPr id="4" name="Содержимое 3" descr="знак дор рабо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857364"/>
            <a:ext cx="5524538" cy="414340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 ветерком и без печали</a:t>
            </a:r>
            <a:b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Мчимся мы по магистрали.</a:t>
            </a:r>
            <a:b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Там, где этот знак стоит,</a:t>
            </a:r>
            <a:b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Путь ничто не </a:t>
            </a:r>
            <a:r>
              <a:rPr lang="ru-RU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преградит!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проезж часть фот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2714620"/>
            <a:ext cx="6604046" cy="371477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Знак «Магистраль»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магистраль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9736" y="1600200"/>
            <a:ext cx="3104528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/>
          <a:lstStyle/>
          <a:p>
            <a:r>
              <a:rPr lang="ru-RU" sz="2000" dirty="0" smtClean="0"/>
              <a:t>Если улица с другою</a:t>
            </a:r>
            <a:br>
              <a:rPr lang="ru-RU" sz="2000" dirty="0" smtClean="0"/>
            </a:br>
            <a:r>
              <a:rPr lang="ru-RU" sz="2000" dirty="0" smtClean="0"/>
              <a:t>Впереди пересекается,</a:t>
            </a:r>
            <a:br>
              <a:rPr lang="ru-RU" sz="2000" dirty="0" smtClean="0"/>
            </a:br>
            <a:r>
              <a:rPr lang="ru-RU" sz="2000" dirty="0" smtClean="0"/>
              <a:t>Пересеченье это</a:t>
            </a:r>
            <a:br>
              <a:rPr lang="ru-RU" sz="2000" dirty="0" smtClean="0"/>
            </a:br>
            <a:r>
              <a:rPr lang="ru-RU" sz="2000" dirty="0" smtClean="0"/>
              <a:t>Перекрестком называется!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перекресток6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428868"/>
            <a:ext cx="8192909" cy="313771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</a:t>
            </a:r>
            <a:br>
              <a:rPr lang="ru-RU" dirty="0" smtClean="0"/>
            </a:br>
            <a:r>
              <a:rPr lang="ru-RU" sz="4000" dirty="0" smtClean="0"/>
              <a:t>«Пересечение </a:t>
            </a:r>
            <a:br>
              <a:rPr lang="ru-RU" sz="4000" dirty="0" smtClean="0"/>
            </a:br>
            <a:r>
              <a:rPr lang="ru-RU" sz="4000" dirty="0" smtClean="0"/>
              <a:t>равнозначных дорог»</a:t>
            </a:r>
            <a:endParaRPr lang="ru-RU" sz="4000" dirty="0"/>
          </a:p>
        </p:txBody>
      </p:sp>
      <p:pic>
        <p:nvPicPr>
          <p:cNvPr id="6" name="Содержимое 5" descr="перек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214554"/>
            <a:ext cx="4168773" cy="416877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Если вдруг захочешь очень</a:t>
            </a:r>
            <a:br>
              <a:rPr lang="ru-RU" sz="2000" dirty="0" smtClean="0"/>
            </a:br>
            <a:r>
              <a:rPr lang="ru-RU" sz="2000" dirty="0" smtClean="0"/>
              <a:t>Ты дорогу перейти</a:t>
            </a:r>
            <a:br>
              <a:rPr lang="ru-RU" sz="2000" dirty="0" smtClean="0"/>
            </a:br>
            <a:r>
              <a:rPr lang="ru-RU" sz="2000" dirty="0" smtClean="0"/>
              <a:t>Обязательно глазами</a:t>
            </a:r>
            <a:br>
              <a:rPr lang="ru-RU" sz="2000" dirty="0" smtClean="0"/>
            </a:br>
            <a:r>
              <a:rPr lang="ru-RU" sz="2000" dirty="0" smtClean="0"/>
              <a:t>«Зебру» поищи!</a:t>
            </a:r>
            <a:endParaRPr lang="ru-RU" sz="2000" dirty="0"/>
          </a:p>
        </p:txBody>
      </p:sp>
      <p:pic>
        <p:nvPicPr>
          <p:cNvPr id="4" name="Содержимое 3" descr="зебр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</a:t>
            </a:r>
            <a:br>
              <a:rPr lang="ru-RU" dirty="0" smtClean="0"/>
            </a:br>
            <a:r>
              <a:rPr lang="ru-RU" dirty="0" smtClean="0"/>
              <a:t>«Пешеходный переход»</a:t>
            </a:r>
            <a:endParaRPr lang="ru-RU" dirty="0"/>
          </a:p>
        </p:txBody>
      </p:sp>
      <p:pic>
        <p:nvPicPr>
          <p:cNvPr id="4" name="Содержимое 3" descr="пешеходный переход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928802"/>
            <a:ext cx="4176729" cy="431886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Знает каждый пешеход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 подземный этот ход.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Город он не украшает,</a:t>
            </a:r>
            <a:b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 машинам не мешает!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подземн пере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857364"/>
            <a:ext cx="5991252" cy="4493439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Знак «Подземный пешеходный переход»</a:t>
            </a:r>
            <a:endParaRPr lang="ru-RU" dirty="0"/>
          </a:p>
        </p:txBody>
      </p:sp>
      <p:pic>
        <p:nvPicPr>
          <p:cNvPr id="4" name="Содержимое 3" descr="подз пере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1571612"/>
            <a:ext cx="4650162" cy="489490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56">
  <a:themeElements>
    <a:clrScheme name="round rectangle bevel 5">
      <a:dk1>
        <a:srgbClr val="C0C0C0"/>
      </a:dk1>
      <a:lt1>
        <a:srgbClr val="FFFFFF"/>
      </a:lt1>
      <a:dk2>
        <a:srgbClr val="008000"/>
      </a:dk2>
      <a:lt2>
        <a:srgbClr val="CCECFF"/>
      </a:lt2>
      <a:accent1>
        <a:srgbClr val="0066FF"/>
      </a:accent1>
      <a:accent2>
        <a:srgbClr val="00FF00"/>
      </a:accent2>
      <a:accent3>
        <a:srgbClr val="AAC0AA"/>
      </a:accent3>
      <a:accent4>
        <a:srgbClr val="DADADA"/>
      </a:accent4>
      <a:accent5>
        <a:srgbClr val="AAB8FF"/>
      </a:accent5>
      <a:accent6>
        <a:srgbClr val="00E700"/>
      </a:accent6>
      <a:hlink>
        <a:srgbClr val="A29E00"/>
      </a:hlink>
      <a:folHlink>
        <a:srgbClr val="EA8B00"/>
      </a:folHlink>
    </a:clrScheme>
    <a:fontScheme name="round rectangle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ound rectangle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und rectangle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und rectangle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5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056</Template>
  <TotalTime>73</TotalTime>
  <Words>64</Words>
  <Application>Microsoft Office PowerPoint</Application>
  <PresentationFormat>Экран (4:3)</PresentationFormat>
  <Paragraphs>17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056</vt:lpstr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   Улица и ее знаки</vt:lpstr>
      <vt:lpstr>С ветерком и без печали Мчимся мы по магистрали. Там, где этот знак стоит, Путь ничто не преградит!</vt:lpstr>
      <vt:lpstr>Знак «Магистраль»</vt:lpstr>
      <vt:lpstr>Если улица с другою Впереди пересекается, Пересеченье это Перекрестком называется! </vt:lpstr>
      <vt:lpstr>Знак  «Пересечение  равнозначных дорог»</vt:lpstr>
      <vt:lpstr>Если вдруг захочешь очень Ты дорогу перейти Обязательно глазами «Зебру» поищи!</vt:lpstr>
      <vt:lpstr>Знак  «Пешеходный переход»</vt:lpstr>
      <vt:lpstr>Знает каждый пешеход Про подземный этот ход. Город он не украшает, Но машинам не мешает! </vt:lpstr>
      <vt:lpstr>Знак «Подземный пешеходный переход»</vt:lpstr>
      <vt:lpstr>В этом месте пешеход Терпеливо транспорт ждет. Он пешком устал шагать, Хочет пассажиром стать.</vt:lpstr>
      <vt:lpstr>Знак «Автобусная остановка»</vt:lpstr>
      <vt:lpstr>Не один здесь знак, а много: Здесь железная дорога! Рельсы, шпалы и пути – С электричкой не шути.</vt:lpstr>
      <vt:lpstr>Знак  «Железнодорожный переезд»</vt:lpstr>
      <vt:lpstr>Здесь дорожные работы. Чинит нам дорогу кто-то. Скорость сбавить нужно будет, Там ведь на дороге люди.</vt:lpstr>
      <vt:lpstr>Знак «Дорожные работы»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Маша</cp:lastModifiedBy>
  <cp:revision>9</cp:revision>
  <dcterms:created xsi:type="dcterms:W3CDTF">2014-01-13T17:41:55Z</dcterms:created>
  <dcterms:modified xsi:type="dcterms:W3CDTF">2014-01-13T18:55:16Z</dcterms:modified>
</cp:coreProperties>
</file>