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65" r:id="rId12"/>
    <p:sldId id="259" r:id="rId13"/>
    <p:sldId id="266" r:id="rId14"/>
    <p:sldId id="261" r:id="rId15"/>
    <p:sldId id="267" r:id="rId16"/>
    <p:sldId id="264" r:id="rId17"/>
    <p:sldId id="268" r:id="rId18"/>
    <p:sldId id="263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3E26D-6CC4-4060-A605-7297B375B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8FC9E-2B46-4B18-8195-A8AF20504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34F39-9416-4CCE-8072-D1A2295A35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2273-CD19-4C09-91FF-544F8FEBF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4F42-C126-49AE-86CC-921A9221B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F2518-A6A7-4E83-A3BD-CBF81F0F1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10C68-473E-4F39-95A9-78F140A3D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EEAD3-E6EC-4277-8CA6-18A4502E6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AD69A-807E-4EAC-B567-24FE59CE9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46125-DF20-4453-9797-1C5C4E3F6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16227-84D6-4C39-9772-56E2BF3E7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D6327-A4AF-456C-B5D4-DB4763ECA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25D8C-4BCA-4883-8ECA-71EC39FEF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2880D-E62C-4D6A-9C93-FEF40E44B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57955-B283-4D1E-8D03-23281E9FA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2FE1D-D9D0-4F58-B51E-C1E81BE5A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558CC-E42C-44E7-9D68-058655B4C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4514-A45C-4428-A468-6FC6ADBC3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C88BC-5895-49DD-8486-2A8C02863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2C49-6AA4-4A0F-B9FB-2504DF5A0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289A6-EA49-4EFC-91B0-EB2464892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68945-92BB-4EBF-811D-86A5CAA5A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7446D-FB1C-4F5B-A849-CCC3D523E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9EE2B-9C57-47C8-A390-68A8E219D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7A102-6F5C-4E05-83F8-CE77702C3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5D1D8-BE2D-47CA-8AF2-3D0EABD11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46FBE-9647-4D3D-928B-9F83E8ED8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9FD5B-7BDB-4D33-B1FA-D5CE1E6D6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35E92-1DF3-420B-9A93-4DC5095140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2C8FF-022A-458B-AD59-C2F34668E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3829F-8BD6-4B9D-A5F5-258828786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715C1-691B-4937-8FD6-7506AECAC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4065E-5176-47C0-AF12-A70CC83F8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DBD7A-3293-4045-9CA2-7E680B721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A58BB-3A7B-4451-B345-B61FC14E9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7293F-2101-4980-A79B-38F59DD23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FA734-5D67-4EE1-BEB9-A85F34D23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7E37-9961-4343-969F-5F751DC95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F483B-28E0-4BBC-9622-0F8CE0CDA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C5A12-6AD9-47C7-AEEA-68CCB0109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7520F-189B-4689-926F-247DF2F06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1F3D8-250F-4E87-9A1C-DFE9643D9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967E8-191E-4552-BD47-7DB944412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B53B0-E105-42A9-9E7F-D1723668B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7BD8D-7978-462B-91A8-16DB1D632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CFA99-A3D9-4878-9C08-670A6A189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0E49-AA8F-42F8-8E18-CD1FF2569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F267-D7BF-46DC-8CD7-9E081008E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F01E-88CC-41F2-BBAA-26CA0AA4D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189D8-A9F0-4663-8A88-3E303858C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4FF71-218C-4001-8FB2-1B35F7432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CB6B7-0A1B-4B0D-A07D-AE34A5D75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03A48-7A7A-4B57-9432-936ACF66D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2BFFF-A408-446F-995C-5329AB5E3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A2A2B-4A4D-4864-B73B-F49E39CBB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92ABB-6C25-4510-8A68-7910E2F9B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DA390-4610-4EE7-9D2D-03CDD25E9B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44E0E-E048-4BF2-A852-F3D3C402C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10331-CC0B-4650-B9C1-58B419259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7DDBB-271C-48F6-88CC-E685E600E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1B026-ACAE-4F82-8332-5828EADDC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BDC88-8406-413B-BD51-0467CB25E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EEF76-5AC6-4A7D-8A5F-EC2888520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0F660-3BC0-45B0-A634-A4BB5F483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8D54-2894-49E9-B46B-F3F7B7259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1CD41-CDB5-48DE-9797-BDDB14450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4E6BC-35EB-4F92-9E47-E2C5A86A5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73629-104E-4071-85E5-FB85C3DA8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4419-C7EE-4667-863E-26D110AE9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A81A5-F33D-4805-A63E-A99B9D620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3B21F-CA90-4973-B9DB-3133B57BD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A4868-3077-4A0F-984E-8200DA750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0843D-A4E7-40DC-9764-0B6593F43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FF19B-9731-4DC2-81A4-8700B48BF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03CAA-3D53-4C9B-90AD-DF1CAABDE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A5EB-E405-4C92-B3F9-4F25A88F7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08594-30B8-4836-8519-E6A00D7DE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330C7-C9BC-45F7-8D8E-09C14A45B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5565F-B4B4-4308-A953-0BECA3ADA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92D56-AD55-4381-ACB9-DD5B073E3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552BE-FC86-43EC-A749-AFEB5EF55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06E1A-1D93-49D0-B735-08F4E95C2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EC73-6355-40E5-8084-86440DA2A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B574D-F64B-470C-8764-47D528B0F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3BD32-5A60-49AE-8A9E-8C48D9904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0A7BB-C688-4497-940B-44F562819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67492-A105-45C1-954A-345BFE88A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102C8-7155-4BE4-9BFE-E4A640956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56161-94FB-453B-9879-8D3CE871D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3F749-9F97-4BE1-8710-341AA74C1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31470-68D6-46A6-A890-E7026E4F3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36A67-7E78-4C41-8EB5-71239F905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D1E68-2A95-4B34-B218-5A730ABE3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EF293-B047-4133-B6D8-2E5B52C95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0D87A-B499-47B4-BAE2-5A7464FF8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67CC3-880E-464D-AD9C-842844937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DEE1C-3A55-4680-89FB-4BE44942C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CD272-70D0-4D05-B94B-4CC2D5D85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22FFF-5736-4730-A3E5-7C082B25C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662EB0-9F62-4764-9134-BA8C2A321773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CCD49F-F059-4880-9FE8-5E87A44A74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CD47F9-8BA5-4888-8F8A-D5B2197611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10CE36-7AEC-4716-B22E-444A5C42AA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2692D4-27B4-468A-95B8-EE336259F2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07709F-0795-4B4B-A951-7BA1D80E06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10A089-5C38-487A-9A1D-C88C724114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092D87-2BA4-477C-BAED-6B7A9D91F9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0D5464-A1CB-4E36-8EAF-770CC83EAF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785794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   Улица и ее знаки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5105400"/>
            <a:ext cx="6400800" cy="1752600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>
                <a:solidFill>
                  <a:srgbClr val="FFC000"/>
                </a:solidFill>
              </a:rPr>
              <a:t>Для детей 5-6 лет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светофор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153106" cy="3048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этом месте пешеход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Терпеливо транспорт ждет.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Он пешком устал шагать,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Хочет пассажиром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стать.</a:t>
            </a:r>
            <a:endParaRPr lang="ru-RU" sz="2000" dirty="0"/>
          </a:p>
        </p:txBody>
      </p:sp>
      <p:pic>
        <p:nvPicPr>
          <p:cNvPr id="4" name="Содержимое 3" descr="автобусная остановк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6841731" cy="481563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 «Автобусная остановка»</a:t>
            </a:r>
            <a:endParaRPr lang="ru-RU" dirty="0"/>
          </a:p>
        </p:txBody>
      </p:sp>
      <p:pic>
        <p:nvPicPr>
          <p:cNvPr id="4" name="Содержимое 3" descr="автобусная останов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57364"/>
            <a:ext cx="4458448" cy="44807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 один здесь знак, а много: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Здесь железная дорога!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Рельсы, шпалы и пути –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электричкой не шути.</a:t>
            </a:r>
            <a:endParaRPr lang="ru-RU" sz="2000" dirty="0"/>
          </a:p>
        </p:txBody>
      </p:sp>
      <p:pic>
        <p:nvPicPr>
          <p:cNvPr id="4" name="Содержимое 3" descr="жд переез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14488"/>
            <a:ext cx="5898117" cy="44235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 </a:t>
            </a:r>
            <a:br>
              <a:rPr lang="ru-RU" dirty="0" smtClean="0"/>
            </a:br>
            <a:r>
              <a:rPr lang="ru-RU" dirty="0" smtClean="0"/>
              <a:t>«Железнодорожный переезд»</a:t>
            </a:r>
            <a:endParaRPr lang="ru-RU" dirty="0"/>
          </a:p>
        </p:txBody>
      </p:sp>
      <p:pic>
        <p:nvPicPr>
          <p:cNvPr id="4" name="Содержимое 3" descr="знак жд переез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5178" y="2143116"/>
            <a:ext cx="3958822" cy="3471874"/>
          </a:xfrm>
        </p:spPr>
      </p:pic>
      <p:pic>
        <p:nvPicPr>
          <p:cNvPr id="5" name="Рисунок 4" descr="железнодор переез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14554"/>
            <a:ext cx="3855672" cy="34437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Здесь дорожные работы.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Чинит </a:t>
            </a:r>
            <a:r>
              <a:rPr lang="ru-RU" sz="2000" dirty="0" smtClean="0"/>
              <a:t>нам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дорогу кто-то.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Скорость сбавить нужно будет,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Там ведь на дороге люди.</a:t>
            </a:r>
            <a:endParaRPr lang="ru-RU" sz="2000" dirty="0"/>
          </a:p>
        </p:txBody>
      </p:sp>
      <p:pic>
        <p:nvPicPr>
          <p:cNvPr id="4" name="Содержимое 3" descr="дорожные рабо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5976966" cy="44827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 «Дорожные работы»</a:t>
            </a:r>
            <a:endParaRPr lang="ru-RU" dirty="0"/>
          </a:p>
        </p:txBody>
      </p:sp>
      <p:pic>
        <p:nvPicPr>
          <p:cNvPr id="4" name="Содержимое 3" descr="знак дор рабо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857364"/>
            <a:ext cx="5524538" cy="41434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 ветерком и без печали</a:t>
            </a:r>
            <a:b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Мчимся мы по магистрали.</a:t>
            </a:r>
            <a:b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Там, где этот знак стоит,</a:t>
            </a:r>
            <a:b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Путь ничто не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преградит!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роезж часть фот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714620"/>
            <a:ext cx="6604046" cy="37147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Знак «Магистраль»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агистраль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736" y="1600200"/>
            <a:ext cx="310452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r>
              <a:rPr lang="ru-RU" sz="2000" dirty="0" smtClean="0"/>
              <a:t>Если улица с другою</a:t>
            </a:r>
            <a:br>
              <a:rPr lang="ru-RU" sz="2000" dirty="0" smtClean="0"/>
            </a:br>
            <a:r>
              <a:rPr lang="ru-RU" sz="2000" dirty="0" smtClean="0"/>
              <a:t>Впереди пересекается,</a:t>
            </a:r>
            <a:br>
              <a:rPr lang="ru-RU" sz="2000" dirty="0" smtClean="0"/>
            </a:br>
            <a:r>
              <a:rPr lang="ru-RU" sz="2000" dirty="0" smtClean="0"/>
              <a:t>Пересеченье это</a:t>
            </a:r>
            <a:br>
              <a:rPr lang="ru-RU" sz="2000" dirty="0" smtClean="0"/>
            </a:br>
            <a:r>
              <a:rPr lang="ru-RU" sz="2000" dirty="0" smtClean="0"/>
              <a:t>Перекрестком называется!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перекресток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428868"/>
            <a:ext cx="8192909" cy="31377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 </a:t>
            </a:r>
            <a:br>
              <a:rPr lang="ru-RU" dirty="0" smtClean="0"/>
            </a:br>
            <a:r>
              <a:rPr lang="ru-RU" sz="4000" dirty="0" smtClean="0"/>
              <a:t>«Пересечение </a:t>
            </a:r>
            <a:br>
              <a:rPr lang="ru-RU" sz="4000" dirty="0" smtClean="0"/>
            </a:br>
            <a:r>
              <a:rPr lang="ru-RU" sz="4000" dirty="0" smtClean="0"/>
              <a:t>равнозначных дорог»</a:t>
            </a:r>
            <a:endParaRPr lang="ru-RU" sz="4000" dirty="0"/>
          </a:p>
        </p:txBody>
      </p:sp>
      <p:pic>
        <p:nvPicPr>
          <p:cNvPr id="6" name="Содержимое 5" descr="перек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214554"/>
            <a:ext cx="4168773" cy="41687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Если вдруг захочешь очень</a:t>
            </a:r>
            <a:br>
              <a:rPr lang="ru-RU" sz="2000" dirty="0" smtClean="0"/>
            </a:br>
            <a:r>
              <a:rPr lang="ru-RU" sz="2000" dirty="0" smtClean="0"/>
              <a:t>Ты дорогу перейти</a:t>
            </a:r>
            <a:br>
              <a:rPr lang="ru-RU" sz="2000" dirty="0" smtClean="0"/>
            </a:br>
            <a:r>
              <a:rPr lang="ru-RU" sz="2000" dirty="0" smtClean="0"/>
              <a:t>Обязательно глазами</a:t>
            </a:r>
            <a:br>
              <a:rPr lang="ru-RU" sz="2000" dirty="0" smtClean="0"/>
            </a:br>
            <a:r>
              <a:rPr lang="ru-RU" sz="2000" dirty="0" smtClean="0"/>
              <a:t>«Зебру» поищи!</a:t>
            </a:r>
            <a:endParaRPr lang="ru-RU" sz="2000" dirty="0"/>
          </a:p>
        </p:txBody>
      </p:sp>
      <p:pic>
        <p:nvPicPr>
          <p:cNvPr id="4" name="Содержимое 3" descr="зеб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 </a:t>
            </a:r>
            <a:br>
              <a:rPr lang="ru-RU" dirty="0" smtClean="0"/>
            </a:br>
            <a:r>
              <a:rPr lang="ru-RU" dirty="0" smtClean="0"/>
              <a:t>«Пешеходный переход»</a:t>
            </a:r>
            <a:endParaRPr lang="ru-RU" dirty="0"/>
          </a:p>
        </p:txBody>
      </p:sp>
      <p:pic>
        <p:nvPicPr>
          <p:cNvPr id="4" name="Содержимое 3" descr="пешеходный переход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928802"/>
            <a:ext cx="4176729" cy="431886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Знает каждый пешеход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 подземный этот ход.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Город он не украшает,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Но машинам не мешает!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подземн пере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857364"/>
            <a:ext cx="5991252" cy="449343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 «Подземный пешеходный переход»</a:t>
            </a:r>
            <a:endParaRPr lang="ru-RU" dirty="0"/>
          </a:p>
        </p:txBody>
      </p:sp>
      <p:pic>
        <p:nvPicPr>
          <p:cNvPr id="4" name="Содержимое 3" descr="подз пере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71612"/>
            <a:ext cx="4650162" cy="489490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56">
  <a:themeElements>
    <a:clrScheme name="round rectangle bevel 5">
      <a:dk1>
        <a:srgbClr val="C0C0C0"/>
      </a:dk1>
      <a:lt1>
        <a:srgbClr val="FFFFFF"/>
      </a:lt1>
      <a:dk2>
        <a:srgbClr val="008000"/>
      </a:dk2>
      <a:lt2>
        <a:srgbClr val="CCECFF"/>
      </a:lt2>
      <a:accent1>
        <a:srgbClr val="0066FF"/>
      </a:accent1>
      <a:accent2>
        <a:srgbClr val="00FF00"/>
      </a:accent2>
      <a:accent3>
        <a:srgbClr val="AAC0AA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056</Template>
  <TotalTime>73</TotalTime>
  <Words>64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056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   Улица и ее знаки</vt:lpstr>
      <vt:lpstr>С ветерком и без печали Мчимся мы по магистрали. Там, где этот знак стоит, Путь ничто не преградит!</vt:lpstr>
      <vt:lpstr>Знак «Магистраль»</vt:lpstr>
      <vt:lpstr>Если улица с другою Впереди пересекается, Пересеченье это Перекрестком называется! </vt:lpstr>
      <vt:lpstr>Знак  «Пересечение  равнозначных дорог»</vt:lpstr>
      <vt:lpstr>Если вдруг захочешь очень Ты дорогу перейти Обязательно глазами «Зебру» поищи!</vt:lpstr>
      <vt:lpstr>Знак  «Пешеходный переход»</vt:lpstr>
      <vt:lpstr>Знает каждый пешеход Про подземный этот ход. Город он не украшает, Но машинам не мешает! </vt:lpstr>
      <vt:lpstr>Знак «Подземный пешеходный переход»</vt:lpstr>
      <vt:lpstr>В этом месте пешеход Терпеливо транспорт ждет. Он пешком устал шагать, Хочет пассажиром стать.</vt:lpstr>
      <vt:lpstr>Знак «Автобусная остановка»</vt:lpstr>
      <vt:lpstr>Не один здесь знак, а много: Здесь железная дорога! Рельсы, шпалы и пути – С электричкой не шути.</vt:lpstr>
      <vt:lpstr>Знак  «Железнодорожный переезд»</vt:lpstr>
      <vt:lpstr>Здесь дорожные работы. Чинит нам дорогу кто-то. Скорость сбавить нужно будет, Там ведь на дороге люди.</vt:lpstr>
      <vt:lpstr>Знак «Дорожные работы»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Маша</cp:lastModifiedBy>
  <cp:revision>9</cp:revision>
  <dcterms:created xsi:type="dcterms:W3CDTF">2014-01-13T17:41:55Z</dcterms:created>
  <dcterms:modified xsi:type="dcterms:W3CDTF">2014-01-13T18:55:16Z</dcterms:modified>
</cp:coreProperties>
</file>