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5" r:id="rId8"/>
    <p:sldId id="270" r:id="rId9"/>
    <p:sldId id="271" r:id="rId10"/>
    <p:sldId id="273" r:id="rId11"/>
    <p:sldId id="267" r:id="rId12"/>
    <p:sldId id="272" r:id="rId13"/>
    <p:sldId id="274" r:id="rId14"/>
    <p:sldId id="268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1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78ED-D2F7-4C4E-8ADC-7F6E64BEEA24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E63FB-671F-4ABB-8AF0-1635935A06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99592" y="1412776"/>
            <a:ext cx="835292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Люблю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Урал – мой край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родной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19672" y="5589240"/>
            <a:ext cx="5790456" cy="9361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Афонасьева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Людмила Анатольевна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Воспитатель,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высшей квалификационной категории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1475656" y="382471"/>
            <a:ext cx="6400800" cy="782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 автономное дошкольное образовательное учреждение детский сад № 16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(познавательно-исследовательский)</a:t>
            </a:r>
            <a:endParaRPr lang="ru-RU" sz="2400" dirty="0"/>
          </a:p>
        </p:txBody>
      </p:sp>
      <p:pic>
        <p:nvPicPr>
          <p:cNvPr id="3" name="Рисунок 2" descr="E:\IMG_20201016_124402-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8262" y="1958163"/>
            <a:ext cx="5328591" cy="424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E:\IMG_20201016_1308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052736"/>
            <a:ext cx="4071934" cy="5706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https://www.binsidragas.com/images/index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7611"/>
            <a:ext cx="1572869" cy="147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ПРАКТИЧЕСКИЙ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(познавательно-исследовательский)</a:t>
            </a:r>
            <a:endParaRPr lang="ru-RU" sz="2400" b="1" dirty="0"/>
          </a:p>
        </p:txBody>
      </p:sp>
      <p:pic>
        <p:nvPicPr>
          <p:cNvPr id="3" name="Рисунок 2" descr="G:\DCIM\101MSDCF\DSC031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278" y="1046791"/>
            <a:ext cx="3960823" cy="2934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G:\DCIM\101MSDCF\DSC031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137998"/>
            <a:ext cx="3779847" cy="2817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DCIM\101MSDCF\DSC031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1421" y="3571876"/>
            <a:ext cx="4807436" cy="328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ПРАКТИЧЕСКИЙ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(познавательно-исследовательский)</a:t>
            </a:r>
            <a:endParaRPr lang="ru-RU" sz="2400" dirty="0"/>
          </a:p>
        </p:txBody>
      </p:sp>
      <p:pic>
        <p:nvPicPr>
          <p:cNvPr id="5" name="Рисунок 4" descr="G:\DCIM\101MSDCF\DSC0316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203" y="928670"/>
            <a:ext cx="392909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DCIM\101MSDCF\DSC031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74" y="3861048"/>
            <a:ext cx="3923733" cy="2985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DCIM\101MSDCF\DSC031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3918" y="1700808"/>
            <a:ext cx="529208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ПРАКТИЧЕСКИЙ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(познавательно-исследовательский)</a:t>
            </a:r>
            <a:endParaRPr lang="ru-RU" sz="2400" dirty="0"/>
          </a:p>
        </p:txBody>
      </p:sp>
      <p:pic>
        <p:nvPicPr>
          <p:cNvPr id="3" name="Рисунок 2" descr="G:\DCIM\101MSDCF\DSC031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897" y="1484784"/>
            <a:ext cx="3131840" cy="2446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DCIM\101MSDCF\DSC03141.JPG"/>
          <p:cNvPicPr>
            <a:picLocks/>
          </p:cNvPicPr>
          <p:nvPr/>
        </p:nvPicPr>
        <p:blipFill>
          <a:blip r:embed="rId4" cstate="print"/>
          <a:srcRect l="7982" r="7982"/>
          <a:stretch>
            <a:fillRect/>
          </a:stretch>
        </p:blipFill>
        <p:spPr bwMode="auto">
          <a:xfrm>
            <a:off x="-57794" y="3931484"/>
            <a:ext cx="2973610" cy="2521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DCIM\101MSDCF\DSC03115.JPG"/>
          <p:cNvPicPr>
            <a:picLocks/>
          </p:cNvPicPr>
          <p:nvPr/>
        </p:nvPicPr>
        <p:blipFill>
          <a:blip r:embed="rId5" cstate="print"/>
          <a:srcRect t="21887" b="21887"/>
          <a:stretch>
            <a:fillRect/>
          </a:stretch>
        </p:blipFill>
        <p:spPr bwMode="auto">
          <a:xfrm>
            <a:off x="2596634" y="2276872"/>
            <a:ext cx="6679421" cy="4649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6C6BE"/>
              </a:clrFrom>
              <a:clrTo>
                <a:srgbClr val="D6C6BE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ПРАКТИЧЕСКИЙ (творческий)</a:t>
            </a:r>
            <a:endParaRPr lang="ru-RU" sz="2800" b="1" dirty="0"/>
          </a:p>
        </p:txBody>
      </p:sp>
      <p:pic>
        <p:nvPicPr>
          <p:cNvPr id="3" name="Рисунок 2" descr="G:\DCIM\101MSDCF\DSC031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941883"/>
            <a:ext cx="4284984" cy="3207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G:\DCIM\101MSDCF\DSC031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941882"/>
            <a:ext cx="4464496" cy="3207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DCIM\101MSDCF\DSC03107.JPG"/>
          <p:cNvPicPr/>
          <p:nvPr/>
        </p:nvPicPr>
        <p:blipFill rotWithShape="1">
          <a:blip r:embed="rId5" cstate="print"/>
          <a:srcRect t="40928" r="667"/>
          <a:stretch/>
        </p:blipFill>
        <p:spPr bwMode="auto">
          <a:xfrm>
            <a:off x="1763688" y="4005065"/>
            <a:ext cx="5616624" cy="2841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6C6BE"/>
              </a:clrFrom>
              <a:clrTo>
                <a:srgbClr val="D6C6BE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1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160039"/>
            <a:ext cx="4526296" cy="518766"/>
          </a:xfrm>
        </p:spPr>
        <p:txBody>
          <a:bodyPr>
            <a:norm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cap="all" dirty="0" smtClean="0">
                <a:latin typeface="Times New Roman" pitchFamily="18" charset="0"/>
                <a:cs typeface="Times New Roman" pitchFamily="18" charset="0"/>
              </a:rPr>
              <a:t> этап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ПРАКТИЧЕСКИЙ (творческий)</a:t>
            </a:r>
            <a:endParaRPr lang="ru-RU" sz="1600" dirty="0"/>
          </a:p>
        </p:txBody>
      </p:sp>
      <p:pic>
        <p:nvPicPr>
          <p:cNvPr id="3" name="Рисунок 2" descr="G:\DCIM\101MSDCF\DSC0318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388"/>
            <a:ext cx="4788024" cy="365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DCIM\101MSDCF\DSC031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506095"/>
            <a:ext cx="4411661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DCIM\101MSDCF\DSC0317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31716"/>
            <a:ext cx="4816598" cy="339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https://www.binsidragas.com/images/index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66016" y="4506491"/>
            <a:ext cx="2677984" cy="25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6C6BE"/>
              </a:clrFrom>
              <a:clrTo>
                <a:srgbClr val="D6C6BE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1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этап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ПРАКТИЧЕСКИЙ (творческий)</a:t>
            </a:r>
            <a:endParaRPr lang="ru-RU" sz="2400" dirty="0"/>
          </a:p>
        </p:txBody>
      </p:sp>
      <p:pic>
        <p:nvPicPr>
          <p:cNvPr id="3" name="Рисунок 2" descr="G:\DCIM\101MSDCF\DSC03157.JPG"/>
          <p:cNvPicPr/>
          <p:nvPr/>
        </p:nvPicPr>
        <p:blipFill rotWithShape="1">
          <a:blip r:embed="rId3" cstate="print"/>
          <a:srcRect l="11970" t="15829" r="4618" b="5762"/>
          <a:stretch/>
        </p:blipFill>
        <p:spPr bwMode="auto">
          <a:xfrm>
            <a:off x="629853" y="749888"/>
            <a:ext cx="3783038" cy="2741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G:\DCIM\101MSDCF\DSC031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51" y="3311015"/>
            <a:ext cx="4489574" cy="3556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DCIM\101MSDCF\DSC0319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2530" y="3293153"/>
            <a:ext cx="4545905" cy="357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трелка вправо с вырезом 6"/>
          <p:cNvSpPr/>
          <p:nvPr/>
        </p:nvSpPr>
        <p:spPr>
          <a:xfrm flipH="1">
            <a:off x="4412891" y="1268760"/>
            <a:ext cx="3824769" cy="1440160"/>
          </a:xfrm>
          <a:prstGeom prst="notched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лепбук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6C6BE"/>
              </a:clrFrom>
              <a:clrTo>
                <a:srgbClr val="D6C6BE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343" y="0"/>
            <a:ext cx="4906888" cy="79690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этап.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ЗАКЛЮЧИТЕЛЬНЫЙ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user\Downloads\IMG-20201023-WA0002.jpg"/>
          <p:cNvPicPr/>
          <p:nvPr/>
        </p:nvPicPr>
        <p:blipFill rotWithShape="1">
          <a:blip r:embed="rId3"/>
          <a:srcRect t="5468" r="225" b="36531"/>
          <a:stretch/>
        </p:blipFill>
        <p:spPr bwMode="auto">
          <a:xfrm>
            <a:off x="4789606" y="1365166"/>
            <a:ext cx="424847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DCIM\101MSDCF\DSC031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755" y="1898628"/>
            <a:ext cx="457203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292080" y="844566"/>
            <a:ext cx="3394720" cy="4645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Презентация проекта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22983" y="5842632"/>
            <a:ext cx="3394720" cy="46450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Познавательный центр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«Мой город»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Паспорт проекта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725970"/>
              </p:ext>
            </p:extLst>
          </p:nvPr>
        </p:nvGraphicFramePr>
        <p:xfrm>
          <a:off x="143508" y="704812"/>
          <a:ext cx="8856984" cy="5923788"/>
        </p:xfrm>
        <a:graphic>
          <a:graphicData uri="http://schemas.openxmlformats.org/drawingml/2006/table">
            <a:tbl>
              <a:tblPr/>
              <a:tblGrid>
                <a:gridCol w="2864548"/>
                <a:gridCol w="5992436"/>
              </a:tblGrid>
              <a:tr h="187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Название проекта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«Люблю Урал – мой край родной»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7216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Основание для разработки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Федеральный закон Российской Федерации от 29 декабря 2012 г. №273-ФЗ «Об образовании в Российской Федерации»;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Основная общеобразовательная программа – образовательная программа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МАДОУ.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250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База внедрения проекта/участники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МАДОУ детский сад №16, старшая группа «Почемучки»/ воспитанники 6-го года жизни, родители (законные представители), педагогические работники МАДОУ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1974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Срок реализации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Краткосрочный (3 недели)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208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Тип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Познавательный,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исследовательский, творческий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949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Цель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Создание условий для интеллектуального развития воспитанников, их инициативы и творческих способностей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60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Задачи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Пробуждать интерес к современной жизни города;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Познакомить с деловыми центрами Екатеринбурга, ее инфраструктурой;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Развивать умение отражать свои впечатления в разнообразной деятельности;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Способствовать развитию патриотического отношения к малой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родине.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13824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Сроки и этапы реализации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Calibri"/>
                          <a:cs typeface="Times New Roman"/>
                        </a:rPr>
                        <a:t>I </a:t>
                      </a: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этап (подготовительный) первая неделя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. (Создание условий для реализации проекта) Подборка программно-методического обеспечения для реализации проекта, создание развивающей среды;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этап (практический, основной) 2-3 неделя.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Реализация основных видов деятельности по реализации проекта. 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Calibri"/>
                          <a:cs typeface="Times New Roman"/>
                        </a:rPr>
                        <a:t>III </a:t>
                      </a: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этап (итоговый, завершающий) 3 неделя.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(мониторинг эффективности реализации проекта). 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790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Ожидаемые результаты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Проявляют интерес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 родному городу с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25 %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до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85 %;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Развитие любознательности и познавательной мотивации с 20% до 70%;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Сформированность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представлений о малой родине с 30% до 80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%;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Знают и называют достопримечательности родного города с 42 % до 80</a:t>
                      </a:r>
                      <a:r>
                        <a:rPr lang="ru-RU" sz="13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%.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322" marR="32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46" y="692696"/>
            <a:ext cx="8229600" cy="368280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526893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Воспитание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чувств патриотизма, любви к малой Родине традиционно решается в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нашей дошкольной организации,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но результаты исследования показали необходимость усиления работы в данном направлении, наполнением её новым содержанием. </a:t>
            </a: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     Поэтому предстала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необходимость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педагогического процесса по ознакомлению детей с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достопримечательностями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города. На мой взгляд, решением данной проблемы стала реализация проекта «Люблю Урал – мой край родной» по направлению современный Екатеринбург.</a:t>
            </a:r>
          </a:p>
          <a:p>
            <a:pPr algn="just">
              <a:buNone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С моей точки зрения, проектная деятельность обеспечивает развитие творческой инициативы и самостоятельности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у воспитанников.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Открывает возможности для формирования собственного жизненного опыта, общение с окружающим миром, реализует принцип сотрудничества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всех участников образовательных отношений.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2" name="Picture 4" descr="https://www.binsidragas.com/images/index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229200"/>
            <a:ext cx="1849620" cy="17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680482"/>
              </p:ext>
            </p:extLst>
          </p:nvPr>
        </p:nvGraphicFramePr>
        <p:xfrm>
          <a:off x="107504" y="552387"/>
          <a:ext cx="8928991" cy="6253987"/>
        </p:xfrm>
        <a:graphic>
          <a:graphicData uri="http://schemas.openxmlformats.org/drawingml/2006/table">
            <a:tbl>
              <a:tblPr/>
              <a:tblGrid>
                <a:gridCol w="655916"/>
                <a:gridCol w="728795"/>
                <a:gridCol w="2863761"/>
                <a:gridCol w="2232248"/>
                <a:gridCol w="2448271"/>
              </a:tblGrid>
              <a:tr h="244093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Этапы</a:t>
                      </a:r>
                      <a:endParaRPr lang="ru-RU" sz="12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Виды деятельности</a:t>
                      </a:r>
                    </a:p>
                  </a:txBody>
                  <a:tcPr marL="38787" marR="3878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86050" algn="l"/>
                        </a:tabLs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	Содержание деятельности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1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Педагогические </a:t>
                      </a:r>
                      <a:r>
                        <a:rPr lang="ru-RU" sz="13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работники МАДОУ</a:t>
                      </a:r>
                    </a:p>
                  </a:txBody>
                  <a:tcPr marL="38787" marR="387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Воспитанники </a:t>
                      </a:r>
                      <a:endParaRPr lang="ru-RU" sz="13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(законные представители)</a:t>
                      </a:r>
                    </a:p>
                  </a:txBody>
                  <a:tcPr marL="38787" marR="387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4232986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</a:t>
                      </a:r>
                      <a:r>
                        <a:rPr lang="en-US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этап</a:t>
                      </a:r>
                      <a:r>
                        <a:rPr lang="en-US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Подготовитель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ный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(1 неделя)</a:t>
                      </a:r>
                    </a:p>
                  </a:txBody>
                  <a:tcPr marL="38787" marR="3878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Информационный </a:t>
                      </a:r>
                    </a:p>
                  </a:txBody>
                  <a:tcPr marL="38787" marR="3878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Проведение педагогического часа.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Формулировка проблемы и цели проекта.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Информирование родителей о реализации данного проекта.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развивающей среды, определение места для центра «Мой город»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Поиск художественной литературы для чтения детям по теме проекта.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Активизировать и проверить имеющиеся знания у детей по теме «Современный город».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Подготовить демонстрационный материал «Деловые центры Екатеринбурга», «Архитектурные сооружения».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Подбор материала для осуществления продуктивной деятельности. 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Создание дидактической игры: «Заколдованный город», «</a:t>
                      </a:r>
                      <a:r>
                        <a:rPr lang="ru-RU" sz="13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Пазлы</a:t>
                      </a: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(разрезные картинки с изображением бизнес-центров) </a:t>
                      </a: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Экскурсия в интерактивный музей «Мой Екатеринбург»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Цикл бесед (информационный дайджест</a:t>
                      </a: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):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Мой город - Екатеринбург</a:t>
                      </a: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Современный Екатеринбург»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Просмотр презентации:</a:t>
                      </a: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«Путешествие по главной улице нашего города»</a:t>
                      </a: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Беседа о предстоящем проекте с целью включения родителей в проект.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Познакомить подробно с предстоящим проектом (тема, цель, задачи проекта, актуальность).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Обсуждение общих вопросов.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Индивидуальные беседы.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Информация в информационном стенде: «Воспитание патриотических чувств на основе ознакомления с родным городом»</a:t>
                      </a: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Информационное задание: привлечение родителей в подборе материала (иллюстрации, открытки, художественная литература, путеводители и т.д.)</a:t>
                      </a: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10517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8787" marR="387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77715"/>
              </p:ext>
            </p:extLst>
          </p:nvPr>
        </p:nvGraphicFramePr>
        <p:xfrm>
          <a:off x="107504" y="332656"/>
          <a:ext cx="8928991" cy="6360654"/>
        </p:xfrm>
        <a:graphic>
          <a:graphicData uri="http://schemas.openxmlformats.org/drawingml/2006/table">
            <a:tbl>
              <a:tblPr/>
              <a:tblGrid>
                <a:gridCol w="493504"/>
                <a:gridCol w="680690"/>
                <a:gridCol w="3252785"/>
                <a:gridCol w="2949058"/>
                <a:gridCol w="1552954"/>
              </a:tblGrid>
              <a:tr h="166297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Этапы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Виды деятельности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86050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	Содержание деятельности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2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Педагогические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работники МАДОУ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Воспитанники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Родители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(законные представители)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143272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II </a:t>
                      </a:r>
                      <a:r>
                        <a:rPr lang="en-US" sz="1200" b="1" dirty="0" err="1">
                          <a:latin typeface="Times New Roman"/>
                          <a:ea typeface="Calibri"/>
                          <a:cs typeface="Times New Roman"/>
                        </a:rPr>
                        <a:t>этап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Практический (2-3 недели)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Познавтельнно-исследовательский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Организация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познавательной деятельности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воспитанников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Провести серию познавательных бесед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Практическая помощь детям, создание условий и мотивации для осуществления 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Направление и контроль за осуществлением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проекта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Познакомить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 правилами дидактических 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игр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Чтение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художественной литературы и совместное обсуждение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прочитанного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Виртуальные экскурсии:</a:t>
                      </a:r>
                      <a:endParaRPr lang="ru-RU" sz="13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«Деловой Екатеринбург»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Бизнес-центр «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Высотского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Ельцин-центр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Экспо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Исследовательская деятельность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«Особенности архитектурных сооружений» (этажность, силуэт здания, величина и протяженность, расположение по вертикали или горизонтали)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«Материалы, используемые в строительстве» (дерево, камень, стекло, глина)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Экскурсии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300" b="1" dirty="0">
                          <a:latin typeface="Times New Roman"/>
                          <a:ea typeface="Calibri"/>
                          <a:cs typeface="Times New Roman"/>
                        </a:rPr>
                        <a:t>детьми </a:t>
                      </a:r>
                      <a:endParaRPr lang="ru-RU" sz="13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Ельцин-центр», </a:t>
                      </a:r>
                      <a:endParaRPr lang="ru-RU" sz="13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БЦ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Высотского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2329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Творческий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Подбор и изготовление материалов для осуществления 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творческой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деятельности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Наблюдение за воспитанниками в проектной деятельности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Оформление творческих работ детей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Оформление патриотического центра в группе «Мой город»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Совместная деятельность педагога и детей: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Рисование «Деловой квартал»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Конструирование «Город будущего»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Создание макета «Ельцин-центр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» и  БЦ «</a:t>
                      </a:r>
                      <a:r>
                        <a:rPr lang="ru-RU" sz="1300" dirty="0" err="1" smtClean="0">
                          <a:latin typeface="Times New Roman"/>
                          <a:ea typeface="Calibri"/>
                          <a:cs typeface="Times New Roman"/>
                        </a:rPr>
                        <a:t>Высотский</a:t>
                      </a: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Создание </a:t>
                      </a:r>
                      <a:r>
                        <a:rPr lang="ru-RU" sz="1300" dirty="0" err="1">
                          <a:latin typeface="Times New Roman"/>
                          <a:ea typeface="Calibri"/>
                          <a:cs typeface="Times New Roman"/>
                        </a:rPr>
                        <a:t>лепбука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 «Деловой Екатеринбург»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Совместная деятельность родителей с детьми: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создание </a:t>
                      </a: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книжки-малышки «Из чего построили дом»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513" marR="275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319267"/>
              </p:ext>
            </p:extLst>
          </p:nvPr>
        </p:nvGraphicFramePr>
        <p:xfrm>
          <a:off x="285720" y="500042"/>
          <a:ext cx="8606760" cy="6152847"/>
        </p:xfrm>
        <a:graphic>
          <a:graphicData uri="http://schemas.openxmlformats.org/drawingml/2006/table">
            <a:tbl>
              <a:tblPr/>
              <a:tblGrid>
                <a:gridCol w="588496"/>
                <a:gridCol w="859267"/>
                <a:gridCol w="3186646"/>
                <a:gridCol w="2059738"/>
                <a:gridCol w="1912613"/>
              </a:tblGrid>
              <a:tr h="390262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Этапы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Виды деятельности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86050" algn="l"/>
                        </a:tabLs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	Содержание деятельности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45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Педагогические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работники МАДОУ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Воспитанники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Родители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(законные представители)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024529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III </a:t>
                      </a:r>
                      <a:r>
                        <a:rPr lang="en-US" sz="1400" b="1" dirty="0" err="1">
                          <a:latin typeface="Times New Roman"/>
                          <a:ea typeface="Calibri"/>
                          <a:cs typeface="Times New Roman"/>
                        </a:rPr>
                        <a:t>этап</a:t>
                      </a: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Заключительный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Контрольно-оценочный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Изучение мнения родителей о пользе проекта в группе.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Анализ проекта в группе и его результативности.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Выработка планов на будущее.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Воображаемые ситуации: «Рассказ гостям о любимом городе»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Совместное построение планов родителей и педагога о создании и пополнении центра конструирования.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17835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Исполнительский (</a:t>
                      </a: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результативность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 помощью родителей пополнен патриотический центр «Мой город»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Самостоятельная игровая деятельность детей в центре конструирования.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Презентация проекта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155" marR="511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" y="-2517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91597"/>
            <a:ext cx="6746522" cy="56673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all" dirty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ПОДГОТОВИТЕЛЬНЫЙ (информационный)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9045" y="4221088"/>
            <a:ext cx="4213702" cy="59054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Обсуждение проекта с родительской общественностью группы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:\DCIM\101MSDCF\DSC03079.JPG"/>
          <p:cNvPicPr>
            <a:picLocks noGrp="1"/>
          </p:cNvPicPr>
          <p:nvPr>
            <p:ph type="pic" idx="1"/>
          </p:nvPr>
        </p:nvPicPr>
        <p:blipFill>
          <a:blip r:embed="rId3" cstate="print"/>
          <a:srcRect t="47" b="47"/>
          <a:stretch>
            <a:fillRect/>
          </a:stretch>
        </p:blipFill>
        <p:spPr bwMode="auto">
          <a:xfrm>
            <a:off x="4528542" y="3265680"/>
            <a:ext cx="4668879" cy="347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621946" y="2532880"/>
            <a:ext cx="4500594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Посещение интерактивного музея «Мой Екатеринбург»</a:t>
            </a:r>
          </a:p>
        </p:txBody>
      </p:sp>
      <p:pic>
        <p:nvPicPr>
          <p:cNvPr id="7" name="Рисунок 6" descr="C:\Users\user\Desktop\IMG_20201016_140448_resized_20201022_10305128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346" y="783437"/>
            <a:ext cx="4483100" cy="3362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https://www.binsidragas.com/images/index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803402"/>
            <a:ext cx="2304256" cy="215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0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072" y="4653136"/>
            <a:ext cx="3571900" cy="57150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Виртуальные экскурсии, познавательные фильмы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:\DCIM\101MSDCF\DSC03144.JPG"/>
          <p:cNvPicPr>
            <a:picLocks noGrp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51" y="821715"/>
            <a:ext cx="357019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DCIM\101MSDCF\DSC031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1664" y="995338"/>
            <a:ext cx="4352335" cy="3513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DCIM\101MSDCF\DSC031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857" y="3322045"/>
            <a:ext cx="4640806" cy="3576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452709" y="214300"/>
            <a:ext cx="6746522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ПОДГОТОВИТЕЛЬНЫЙ (информационный)</a:t>
            </a:r>
            <a:endParaRPr lang="ru-RU" dirty="0"/>
          </a:p>
        </p:txBody>
      </p:sp>
      <p:pic>
        <p:nvPicPr>
          <p:cNvPr id="10" name="Picture 4" descr="https://www.binsidragas.com/images/index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16544" y="5211716"/>
            <a:ext cx="1872186" cy="175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.artfile.ru/2789x1600_589688_%5bwww.ArtFile.ru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0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07704" y="6165304"/>
            <a:ext cx="5486400" cy="44914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Рассказ родительницы о профессии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«Менеджер»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user\Downloads\IMG_20201023_153708_resized_20201023_072428362.jpg"/>
          <p:cNvPicPr>
            <a:picLocks noGrp="1"/>
          </p:cNvPicPr>
          <p:nvPr>
            <p:ph type="pic" idx="1"/>
          </p:nvPr>
        </p:nvPicPr>
        <p:blipFill>
          <a:blip r:embed="rId3"/>
          <a:srcRect t="21875" b="21875"/>
          <a:stretch>
            <a:fillRect/>
          </a:stretch>
        </p:blipFill>
        <p:spPr bwMode="auto">
          <a:xfrm>
            <a:off x="1115616" y="808875"/>
            <a:ext cx="7153931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52709" y="214300"/>
            <a:ext cx="6746522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cap="all" dirty="0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ПОДГОТОВИТЕЛЬНЫЙ (информационный)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977</Words>
  <Application>Microsoft Office PowerPoint</Application>
  <PresentationFormat>Экран (4:3)</PresentationFormat>
  <Paragraphs>151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Wingdings</vt:lpstr>
      <vt:lpstr>Тема Office</vt:lpstr>
      <vt:lpstr>«Люблю Урал – мой край родной»</vt:lpstr>
      <vt:lpstr>Паспорт проекта</vt:lpstr>
      <vt:lpstr>Актуальность проекта</vt:lpstr>
      <vt:lpstr>План реализации проекта</vt:lpstr>
      <vt:lpstr>Презентация PowerPoint</vt:lpstr>
      <vt:lpstr>Презентация PowerPoint</vt:lpstr>
      <vt:lpstr>I этап. ПОДГОТОВИТЕЛЬНЫЙ (информационный)</vt:lpstr>
      <vt:lpstr>Презентация PowerPoint</vt:lpstr>
      <vt:lpstr>Презентация PowerPoint</vt:lpstr>
      <vt:lpstr>II ЭТАП. ПРАКТИЧЕСКИЙ (познавательно-исследовательский)</vt:lpstr>
      <vt:lpstr>II этап. ПРАКТИЧЕСКИЙ (познавательно-исследовательский)</vt:lpstr>
      <vt:lpstr>II этап. ПРАКТИЧЕСКИЙ (познавательно-исследовательский)</vt:lpstr>
      <vt:lpstr>II этап. ПРАКТИЧЕСКИЙ (познавательно-исследовательский)</vt:lpstr>
      <vt:lpstr>II этап. ПРАКТИЧЕСКИЙ (творческий)</vt:lpstr>
      <vt:lpstr>II этап. ПРАКТИЧЕСКИЙ (творческий)</vt:lpstr>
      <vt:lpstr>II этап. ПРАКТИЧЕСКИЙ (творческий)</vt:lpstr>
      <vt:lpstr>III этап. ЗАКЛЮЧИТЕЛЬНЫЙ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Люблю Урал – мой край родной</dc:title>
  <dc:creator>user</dc:creator>
  <cp:lastModifiedBy>User</cp:lastModifiedBy>
  <cp:revision>33</cp:revision>
  <dcterms:created xsi:type="dcterms:W3CDTF">2020-10-22T15:06:08Z</dcterms:created>
  <dcterms:modified xsi:type="dcterms:W3CDTF">2020-10-23T17:33:19Z</dcterms:modified>
</cp:coreProperties>
</file>