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9" r:id="rId4"/>
    <p:sldId id="262" r:id="rId5"/>
    <p:sldId id="265" r:id="rId6"/>
    <p:sldId id="264" r:id="rId7"/>
    <p:sldId id="263" r:id="rId8"/>
    <p:sldId id="261" r:id="rId9"/>
    <p:sldId id="258" r:id="rId10"/>
    <p:sldId id="260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73D8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E3135AA-BEDA-46BC-AECD-918BF62EE72E}" type="datetimeFigureOut">
              <a:rPr lang="ru-RU" smtClean="0"/>
              <a:pPr/>
              <a:t>21.05.2013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5895A891-FB38-46AD-B26E-751A7BF056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135AA-BEDA-46BC-AECD-918BF62EE72E}" type="datetimeFigureOut">
              <a:rPr lang="ru-RU" smtClean="0"/>
              <a:pPr/>
              <a:t>21.05.2013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5A891-FB38-46AD-B26E-751A7BF056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135AA-BEDA-46BC-AECD-918BF62EE72E}" type="datetimeFigureOut">
              <a:rPr lang="ru-RU" smtClean="0"/>
              <a:pPr/>
              <a:t>21.05.2013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5A891-FB38-46AD-B26E-751A7BF056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E3135AA-BEDA-46BC-AECD-918BF62EE72E}" type="datetimeFigureOut">
              <a:rPr lang="ru-RU" smtClean="0"/>
              <a:pPr/>
              <a:t>21.05.2013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895A891-FB38-46AD-B26E-751A7BF056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E3135AA-BEDA-46BC-AECD-918BF62EE72E}" type="datetimeFigureOut">
              <a:rPr lang="ru-RU" smtClean="0"/>
              <a:pPr/>
              <a:t>21.05.2013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5895A891-FB38-46AD-B26E-751A7BF056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135AA-BEDA-46BC-AECD-918BF62EE72E}" type="datetimeFigureOut">
              <a:rPr lang="ru-RU" smtClean="0"/>
              <a:pPr/>
              <a:t>21.05.2013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5A891-FB38-46AD-B26E-751A7BF056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135AA-BEDA-46BC-AECD-918BF62EE72E}" type="datetimeFigureOut">
              <a:rPr lang="ru-RU" smtClean="0"/>
              <a:pPr/>
              <a:t>21.05.2013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5A891-FB38-46AD-B26E-751A7BF056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E3135AA-BEDA-46BC-AECD-918BF62EE72E}" type="datetimeFigureOut">
              <a:rPr lang="ru-RU" smtClean="0"/>
              <a:pPr/>
              <a:t>21.05.2013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895A891-FB38-46AD-B26E-751A7BF056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135AA-BEDA-46BC-AECD-918BF62EE72E}" type="datetimeFigureOut">
              <a:rPr lang="ru-RU" smtClean="0"/>
              <a:pPr/>
              <a:t>21.05.2013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5A891-FB38-46AD-B26E-751A7BF056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E3135AA-BEDA-46BC-AECD-918BF62EE72E}" type="datetimeFigureOut">
              <a:rPr lang="ru-RU" smtClean="0"/>
              <a:pPr/>
              <a:t>21.05.2013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895A891-FB38-46AD-B26E-751A7BF056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E3135AA-BEDA-46BC-AECD-918BF62EE72E}" type="datetimeFigureOut">
              <a:rPr lang="ru-RU" smtClean="0"/>
              <a:pPr/>
              <a:t>21.05.2013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895A891-FB38-46AD-B26E-751A7BF056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E3135AA-BEDA-46BC-AECD-918BF62EE72E}" type="datetimeFigureOut">
              <a:rPr lang="ru-RU" smtClean="0"/>
              <a:pPr/>
              <a:t>21.05.2013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5895A891-FB38-46AD-B26E-751A7BF056C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23728" y="2492896"/>
            <a:ext cx="6172200" cy="1894362"/>
          </a:xfrm>
        </p:spPr>
        <p:txBody>
          <a:bodyPr>
            <a:normAutofit/>
          </a:bodyPr>
          <a:lstStyle/>
          <a:p>
            <a:pPr algn="ctr"/>
            <a:r>
              <a:rPr lang="ru-RU" sz="9600" dirty="0" smtClean="0">
                <a:solidFill>
                  <a:schemeClr val="accent6">
                    <a:lumMod val="75000"/>
                  </a:schemeClr>
                </a:solidFill>
              </a:rPr>
              <a:t>ВЕСНА</a:t>
            </a:r>
            <a:endParaRPr lang="ru-RU" sz="96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r="22087"/>
          <a:stretch>
            <a:fillRect/>
          </a:stretch>
        </p:blipFill>
        <p:spPr bwMode="auto">
          <a:xfrm>
            <a:off x="3043568" y="1268760"/>
            <a:ext cx="6100432" cy="5589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467600" cy="792088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rgbClr val="7030A0"/>
                </a:solidFill>
              </a:rPr>
              <a:t>ЛАСТОЧКА ПРИМЧАЛАСЬ…</a:t>
            </a:r>
            <a:endParaRPr lang="ru-RU" sz="4000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79512" y="1556792"/>
            <a:ext cx="4474840" cy="3845024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Ласточка примчалась</a:t>
            </a:r>
          </a:p>
          <a:p>
            <a:pPr>
              <a:buNone/>
            </a:pPr>
            <a:r>
              <a:rPr lang="ru-RU" dirty="0" smtClean="0"/>
              <a:t>Из-за бела моря,</a:t>
            </a:r>
          </a:p>
          <a:p>
            <a:pPr>
              <a:buNone/>
            </a:pPr>
            <a:r>
              <a:rPr lang="ru-RU" dirty="0" smtClean="0"/>
              <a:t>Села и запела:</a:t>
            </a:r>
          </a:p>
          <a:p>
            <a:pPr>
              <a:buNone/>
            </a:pPr>
            <a:r>
              <a:rPr lang="ru-RU" dirty="0" smtClean="0"/>
              <a:t>«Как, февраль, не злися,</a:t>
            </a:r>
          </a:p>
          <a:p>
            <a:pPr>
              <a:buNone/>
            </a:pPr>
            <a:r>
              <a:rPr lang="ru-RU" dirty="0" smtClean="0"/>
              <a:t>Как ты, март, не хмурься,</a:t>
            </a:r>
          </a:p>
          <a:p>
            <a:pPr>
              <a:buNone/>
            </a:pPr>
            <a:r>
              <a:rPr lang="ru-RU" dirty="0" smtClean="0"/>
              <a:t>Будь хоть снег, хоть дождик-</a:t>
            </a:r>
          </a:p>
          <a:p>
            <a:pPr>
              <a:buNone/>
            </a:pPr>
            <a:r>
              <a:rPr lang="ru-RU" dirty="0" smtClean="0"/>
              <a:t>Все весною пахнет!»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16632"/>
            <a:ext cx="7271370" cy="5459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07504" y="2372888"/>
            <a:ext cx="7745288" cy="448511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С неба смотрит солнце</a:t>
            </a:r>
          </a:p>
          <a:p>
            <a:pPr>
              <a:buNone/>
            </a:pPr>
            <a:r>
              <a:rPr lang="ru-RU" dirty="0" smtClean="0"/>
              <a:t>Миллионы лет.</a:t>
            </a:r>
          </a:p>
          <a:p>
            <a:pPr>
              <a:buNone/>
            </a:pPr>
            <a:r>
              <a:rPr lang="ru-RU" dirty="0" smtClean="0"/>
              <a:t>Льет на землю солнце</a:t>
            </a:r>
          </a:p>
          <a:p>
            <a:pPr>
              <a:buNone/>
            </a:pPr>
            <a:r>
              <a:rPr lang="ru-RU" dirty="0" smtClean="0"/>
              <a:t>И тепло и свет.</a:t>
            </a:r>
          </a:p>
          <a:p>
            <a:pPr>
              <a:buNone/>
            </a:pPr>
            <a:r>
              <a:rPr lang="ru-RU" dirty="0" smtClean="0"/>
              <a:t>Но посветит солнце</a:t>
            </a:r>
          </a:p>
          <a:p>
            <a:pPr>
              <a:buNone/>
            </a:pPr>
            <a:r>
              <a:rPr lang="ru-RU" dirty="0" smtClean="0"/>
              <a:t>И уходит прочь,</a:t>
            </a:r>
          </a:p>
          <a:p>
            <a:pPr>
              <a:buNone/>
            </a:pPr>
            <a:r>
              <a:rPr lang="ru-RU" dirty="0" smtClean="0"/>
              <a:t>А живое сердце</a:t>
            </a:r>
          </a:p>
          <a:p>
            <a:pPr>
              <a:buNone/>
            </a:pPr>
            <a:r>
              <a:rPr lang="ru-RU" dirty="0" smtClean="0"/>
              <a:t>Греет день и ночь.</a:t>
            </a:r>
          </a:p>
          <a:p>
            <a:pPr>
              <a:buNone/>
            </a:pPr>
            <a:r>
              <a:rPr lang="ru-RU" dirty="0" smtClean="0"/>
              <a:t>Значит, сердце лучше</a:t>
            </a:r>
          </a:p>
          <a:p>
            <a:pPr>
              <a:buNone/>
            </a:pPr>
            <a:r>
              <a:rPr lang="ru-RU" dirty="0" smtClean="0"/>
              <a:t>Солнца самого.</a:t>
            </a:r>
          </a:p>
          <a:p>
            <a:pPr>
              <a:buNone/>
            </a:pPr>
            <a:r>
              <a:rPr lang="ru-RU" dirty="0" smtClean="0"/>
              <a:t>Никакие тучи </a:t>
            </a:r>
          </a:p>
          <a:p>
            <a:pPr>
              <a:buNone/>
            </a:pPr>
            <a:r>
              <a:rPr lang="ru-RU" dirty="0" smtClean="0"/>
              <a:t>Не затмят его!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6237312"/>
            <a:ext cx="5760640" cy="436910"/>
          </a:xfrm>
          <a:noFill/>
          <a:ln>
            <a:noFill/>
          </a:ln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FFC000"/>
                </a:solidFill>
              </a:rPr>
              <a:t>СТАЛО СОЛНЫШКО ТЕПЛЕЙ…</a:t>
            </a:r>
            <a:endParaRPr lang="ru-RU" sz="28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23528" y="1412776"/>
            <a:ext cx="3898776" cy="49171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Идет матушка-весна,</a:t>
            </a:r>
          </a:p>
          <a:p>
            <a:pPr>
              <a:buNone/>
            </a:pPr>
            <a:r>
              <a:rPr lang="ru-RU" dirty="0" smtClean="0"/>
              <a:t>Отворяй-ка ворота.</a:t>
            </a:r>
          </a:p>
          <a:p>
            <a:pPr>
              <a:buNone/>
            </a:pPr>
            <a:r>
              <a:rPr lang="ru-RU" dirty="0" smtClean="0"/>
              <a:t>Первый март пришел,</a:t>
            </a:r>
          </a:p>
          <a:p>
            <a:pPr>
              <a:buNone/>
            </a:pPr>
            <a:r>
              <a:rPr lang="ru-RU" dirty="0" smtClean="0"/>
              <a:t>Белый снег сошел.</a:t>
            </a:r>
          </a:p>
          <a:p>
            <a:pPr>
              <a:buNone/>
            </a:pPr>
            <a:r>
              <a:rPr lang="ru-RU" dirty="0" smtClean="0"/>
              <a:t>А за ним пришел апрель</a:t>
            </a:r>
          </a:p>
          <a:p>
            <a:pPr>
              <a:buNone/>
            </a:pPr>
            <a:r>
              <a:rPr lang="ru-RU" dirty="0" smtClean="0"/>
              <a:t>Отворил окно и дверь.</a:t>
            </a:r>
          </a:p>
          <a:p>
            <a:pPr>
              <a:buNone/>
            </a:pPr>
            <a:r>
              <a:rPr lang="ru-RU" dirty="0" smtClean="0"/>
              <a:t>А уж как пришел май,</a:t>
            </a:r>
          </a:p>
          <a:p>
            <a:pPr>
              <a:buNone/>
            </a:pPr>
            <a:r>
              <a:rPr lang="ru-RU" dirty="0" smtClean="0"/>
              <a:t>Солнце в терем приглашай!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76802" name="Picture 2" descr="C:\Users\User\Desktop\images (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980728"/>
            <a:ext cx="4633040" cy="4608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36912"/>
            <a:ext cx="2674640" cy="1143000"/>
          </a:xfrm>
        </p:spPr>
        <p:txBody>
          <a:bodyPr>
            <a:normAutofit/>
          </a:bodyPr>
          <a:lstStyle/>
          <a:p>
            <a:pPr algn="ctr"/>
            <a:r>
              <a:rPr lang="ru-RU" sz="6600" dirty="0" smtClean="0">
                <a:solidFill>
                  <a:schemeClr val="accent2">
                    <a:lumMod val="75000"/>
                  </a:schemeClr>
                </a:solidFill>
              </a:rPr>
              <a:t>МАРТ</a:t>
            </a:r>
            <a:endParaRPr lang="ru-RU" sz="6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79512" y="4653136"/>
            <a:ext cx="8003232" cy="220486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800" dirty="0" smtClean="0"/>
              <a:t>Рыхлый снег темнеет в марте,</a:t>
            </a:r>
          </a:p>
          <a:p>
            <a:pPr>
              <a:buNone/>
            </a:pPr>
            <a:r>
              <a:rPr lang="ru-RU" sz="2800" dirty="0" smtClean="0"/>
              <a:t>Тают льдинки на окне.</a:t>
            </a:r>
          </a:p>
          <a:p>
            <a:pPr>
              <a:buNone/>
            </a:pPr>
            <a:r>
              <a:rPr lang="ru-RU" sz="2800" dirty="0" smtClean="0"/>
              <a:t>Зайчик бегает по парте</a:t>
            </a:r>
          </a:p>
          <a:p>
            <a:pPr>
              <a:buNone/>
            </a:pPr>
            <a:r>
              <a:rPr lang="ru-RU" sz="2800" dirty="0" smtClean="0"/>
              <a:t>И по карте,</a:t>
            </a:r>
          </a:p>
          <a:p>
            <a:pPr>
              <a:buNone/>
            </a:pPr>
            <a:r>
              <a:rPr lang="ru-RU" sz="2800" dirty="0" smtClean="0"/>
              <a:t>На стене.</a:t>
            </a:r>
            <a:endParaRPr lang="ru-RU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116632"/>
            <a:ext cx="6096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476672"/>
            <a:ext cx="4144888" cy="1143000"/>
          </a:xfrm>
        </p:spPr>
        <p:txBody>
          <a:bodyPr>
            <a:normAutofit/>
          </a:bodyPr>
          <a:lstStyle/>
          <a:p>
            <a:pPr algn="ctr"/>
            <a:r>
              <a:rPr lang="ru-RU" sz="6000" dirty="0" smtClean="0">
                <a:solidFill>
                  <a:srgbClr val="873D89"/>
                </a:solidFill>
              </a:rPr>
              <a:t>АПРЕЛЬ</a:t>
            </a:r>
            <a:endParaRPr lang="ru-RU" sz="6000" dirty="0">
              <a:solidFill>
                <a:srgbClr val="873D89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060848"/>
            <a:ext cx="5820138" cy="436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940152" y="1772816"/>
            <a:ext cx="3203848" cy="3645024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Дождь напоит щедро землю,</a:t>
            </a:r>
          </a:p>
          <a:p>
            <a:pPr>
              <a:buNone/>
            </a:pPr>
            <a:r>
              <a:rPr lang="ru-RU" dirty="0" smtClean="0"/>
              <a:t>В поле вырастет трава.</a:t>
            </a:r>
          </a:p>
          <a:p>
            <a:pPr>
              <a:buNone/>
            </a:pPr>
            <a:r>
              <a:rPr lang="ru-RU" dirty="0" smtClean="0"/>
              <a:t>Вешний лес уже не дремлет:</a:t>
            </a:r>
          </a:p>
          <a:p>
            <a:pPr>
              <a:buNone/>
            </a:pPr>
            <a:r>
              <a:rPr lang="ru-RU" dirty="0" smtClean="0"/>
              <a:t>Появляется листва.</a:t>
            </a:r>
          </a:p>
          <a:p>
            <a:pPr>
              <a:buNone/>
            </a:pPr>
            <a:r>
              <a:rPr lang="ru-RU" dirty="0" smtClean="0"/>
              <a:t>Просыпаются все звери,</a:t>
            </a:r>
          </a:p>
          <a:p>
            <a:pPr>
              <a:buNone/>
            </a:pPr>
            <a:r>
              <a:rPr lang="ru-RU" dirty="0" smtClean="0"/>
              <a:t>Что дремали под снежком.</a:t>
            </a:r>
          </a:p>
          <a:p>
            <a:pPr>
              <a:buNone/>
            </a:pPr>
            <a:r>
              <a:rPr lang="ru-RU" dirty="0" smtClean="0"/>
              <a:t>Открывай, апрель, им двери!</a:t>
            </a:r>
          </a:p>
          <a:p>
            <a:pPr>
              <a:buNone/>
            </a:pPr>
            <a:r>
              <a:rPr lang="ru-RU" dirty="0" smtClean="0"/>
              <a:t>Все из норок кувырком!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0"/>
            <a:ext cx="7303275" cy="5842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007894"/>
            <a:ext cx="5008984" cy="85010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dirty="0" smtClean="0">
                <a:solidFill>
                  <a:schemeClr val="accent6">
                    <a:lumMod val="75000"/>
                  </a:schemeClr>
                </a:solidFill>
              </a:rPr>
              <a:t>МАЙ</a:t>
            </a:r>
            <a:endParaRPr lang="ru-RU" sz="5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788024" y="3156992"/>
            <a:ext cx="4211960" cy="370100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Наступает месяц май.</a:t>
            </a:r>
          </a:p>
          <a:p>
            <a:pPr>
              <a:buNone/>
            </a:pPr>
            <a:r>
              <a:rPr lang="ru-RU" dirty="0" smtClean="0"/>
              <a:t>Птицы радостно запели,</a:t>
            </a:r>
          </a:p>
          <a:p>
            <a:pPr>
              <a:buNone/>
            </a:pPr>
            <a:r>
              <a:rPr lang="ru-RU" dirty="0" smtClean="0"/>
              <a:t>Возвратившись в милый край.</a:t>
            </a:r>
          </a:p>
          <a:p>
            <a:pPr>
              <a:buNone/>
            </a:pPr>
            <a:r>
              <a:rPr lang="ru-RU" dirty="0" smtClean="0"/>
              <a:t>Зацвели, зазеленели</a:t>
            </a:r>
          </a:p>
          <a:p>
            <a:pPr>
              <a:buNone/>
            </a:pPr>
            <a:r>
              <a:rPr lang="ru-RU" dirty="0" smtClean="0"/>
              <a:t>Все деревья и кусты,</a:t>
            </a:r>
          </a:p>
          <a:p>
            <a:pPr>
              <a:buNone/>
            </a:pPr>
            <a:r>
              <a:rPr lang="ru-RU" dirty="0" smtClean="0"/>
              <a:t>Снова пчелы полетели.</a:t>
            </a:r>
          </a:p>
          <a:p>
            <a:pPr>
              <a:buNone/>
            </a:pPr>
            <a:r>
              <a:rPr lang="ru-RU" dirty="0" smtClean="0"/>
              <a:t>За нектаром на цветы.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6632"/>
            <a:ext cx="8814939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877272"/>
            <a:ext cx="4608512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dirty="0" smtClean="0">
                <a:solidFill>
                  <a:srgbClr val="00B0F0"/>
                </a:solidFill>
              </a:rPr>
              <a:t>СОСУЛЬКИ</a:t>
            </a:r>
            <a:endParaRPr lang="ru-RU" sz="4800" dirty="0">
              <a:solidFill>
                <a:srgbClr val="00B0F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932040" y="4021088"/>
            <a:ext cx="3970784" cy="2836912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Первый солнечный денёк,</a:t>
            </a:r>
          </a:p>
          <a:p>
            <a:pPr>
              <a:buNone/>
            </a:pPr>
            <a:r>
              <a:rPr lang="ru-RU" dirty="0" smtClean="0"/>
              <a:t>Дует вешний ветерок.</a:t>
            </a:r>
          </a:p>
          <a:p>
            <a:pPr>
              <a:buNone/>
            </a:pPr>
            <a:r>
              <a:rPr lang="ru-RU" dirty="0" smtClean="0"/>
              <a:t>Воробьи развеселились</a:t>
            </a:r>
          </a:p>
          <a:p>
            <a:pPr>
              <a:buNone/>
            </a:pPr>
            <a:r>
              <a:rPr lang="ru-RU" dirty="0" smtClean="0"/>
              <a:t>В эти теплые часы,</a:t>
            </a:r>
          </a:p>
          <a:p>
            <a:pPr>
              <a:buNone/>
            </a:pPr>
            <a:r>
              <a:rPr lang="ru-RU" dirty="0" smtClean="0"/>
              <a:t>А сосульки прослезились</a:t>
            </a:r>
          </a:p>
          <a:p>
            <a:pPr>
              <a:buNone/>
            </a:pPr>
            <a:r>
              <a:rPr lang="ru-RU" dirty="0" smtClean="0"/>
              <a:t>И повесили носы.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9" y="2132856"/>
            <a:ext cx="6300192" cy="4725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7864" y="260648"/>
            <a:ext cx="5513040" cy="1143000"/>
          </a:xfrm>
        </p:spPr>
        <p:txBody>
          <a:bodyPr>
            <a:normAutofit/>
          </a:bodyPr>
          <a:lstStyle/>
          <a:p>
            <a:pPr algn="ctr"/>
            <a:r>
              <a:rPr lang="ru-RU" sz="6000" dirty="0" smtClean="0">
                <a:solidFill>
                  <a:srgbClr val="0070C0"/>
                </a:solidFill>
              </a:rPr>
              <a:t>КАПЕЛЬ</a:t>
            </a:r>
            <a:endParaRPr lang="ru-RU" sz="6000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07504" y="404664"/>
            <a:ext cx="4223320" cy="391703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Крыши в кепках, набекрень,</a:t>
            </a:r>
          </a:p>
          <a:p>
            <a:pPr>
              <a:buNone/>
            </a:pPr>
            <a:r>
              <a:rPr lang="ru-RU" dirty="0" smtClean="0"/>
              <a:t>Начинается капель,</a:t>
            </a:r>
          </a:p>
          <a:p>
            <a:pPr>
              <a:buNone/>
            </a:pPr>
            <a:r>
              <a:rPr lang="ru-RU" dirty="0" smtClean="0"/>
              <a:t>С козырьков стекают капли,</a:t>
            </a:r>
          </a:p>
          <a:p>
            <a:pPr>
              <a:buNone/>
            </a:pPr>
            <a:r>
              <a:rPr lang="ru-RU" dirty="0" smtClean="0"/>
              <a:t>Глазки трет Зима и плачет.</a:t>
            </a:r>
          </a:p>
          <a:p>
            <a:pPr>
              <a:buNone/>
            </a:pPr>
            <a:r>
              <a:rPr lang="ru-RU" dirty="0" smtClean="0"/>
              <a:t>Это солнышко согрело</a:t>
            </a:r>
          </a:p>
          <a:p>
            <a:pPr>
              <a:buNone/>
            </a:pPr>
            <a:r>
              <a:rPr lang="ru-RU" dirty="0" smtClean="0"/>
              <a:t>Зимушку усталую,</a:t>
            </a:r>
          </a:p>
          <a:p>
            <a:pPr>
              <a:buNone/>
            </a:pPr>
            <a:r>
              <a:rPr lang="ru-RU" dirty="0" smtClean="0"/>
              <a:t>И ручьи уносят смело,</a:t>
            </a:r>
          </a:p>
          <a:p>
            <a:pPr>
              <a:buNone/>
            </a:pPr>
            <a:r>
              <a:rPr lang="ru-RU" dirty="0" smtClean="0"/>
              <a:t>В речку воду талую.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dirty="0" smtClean="0">
                <a:solidFill>
                  <a:schemeClr val="accent1">
                    <a:lumMod val="75000"/>
                  </a:schemeClr>
                </a:solidFill>
              </a:rPr>
              <a:t>ПОДСНЕЖНИК</a:t>
            </a:r>
            <a:endParaRPr lang="ru-RU" sz="6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538736" cy="487375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Выглянул подснежник</a:t>
            </a:r>
          </a:p>
          <a:p>
            <a:pPr>
              <a:buNone/>
            </a:pPr>
            <a:r>
              <a:rPr lang="ru-RU" dirty="0" smtClean="0"/>
              <a:t>В полутьме лесной-</a:t>
            </a:r>
          </a:p>
          <a:p>
            <a:pPr>
              <a:buNone/>
            </a:pPr>
            <a:r>
              <a:rPr lang="ru-RU" dirty="0" smtClean="0"/>
              <a:t>Маленький разведчик,</a:t>
            </a:r>
          </a:p>
          <a:p>
            <a:pPr>
              <a:buNone/>
            </a:pPr>
            <a:r>
              <a:rPr lang="ru-RU" dirty="0" smtClean="0"/>
              <a:t>Посланный весной;</a:t>
            </a:r>
          </a:p>
          <a:p>
            <a:pPr>
              <a:buNone/>
            </a:pPr>
            <a:r>
              <a:rPr lang="ru-RU" dirty="0" smtClean="0"/>
              <a:t>Пусть еще над лесом</a:t>
            </a:r>
          </a:p>
          <a:p>
            <a:pPr>
              <a:buNone/>
            </a:pPr>
            <a:r>
              <a:rPr lang="ru-RU" dirty="0" smtClean="0"/>
              <a:t>Властвуют снега,</a:t>
            </a:r>
          </a:p>
          <a:p>
            <a:pPr>
              <a:buNone/>
            </a:pPr>
            <a:r>
              <a:rPr lang="ru-RU" dirty="0" smtClean="0"/>
              <a:t>Пусть лежат под снегом</a:t>
            </a:r>
          </a:p>
          <a:p>
            <a:pPr>
              <a:buNone/>
            </a:pPr>
            <a:r>
              <a:rPr lang="ru-RU" dirty="0" smtClean="0"/>
              <a:t>Сонные луга;</a:t>
            </a:r>
          </a:p>
          <a:p>
            <a:pPr>
              <a:buNone/>
            </a:pPr>
            <a:r>
              <a:rPr lang="ru-RU" dirty="0" smtClean="0"/>
              <a:t>Пусть на спящей речке</a:t>
            </a:r>
          </a:p>
          <a:p>
            <a:pPr>
              <a:buNone/>
            </a:pPr>
            <a:r>
              <a:rPr lang="ru-RU" dirty="0" smtClean="0"/>
              <a:t>Неподвижен лед, -</a:t>
            </a:r>
          </a:p>
          <a:p>
            <a:pPr>
              <a:buNone/>
            </a:pPr>
            <a:r>
              <a:rPr lang="ru-RU" dirty="0" smtClean="0"/>
              <a:t>Раз пришел разведчик</a:t>
            </a:r>
          </a:p>
          <a:p>
            <a:pPr>
              <a:buNone/>
            </a:pPr>
            <a:r>
              <a:rPr lang="ru-RU" dirty="0" smtClean="0"/>
              <a:t>И весна придет!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33368" r="10689"/>
          <a:stretch>
            <a:fillRect/>
          </a:stretch>
        </p:blipFill>
        <p:spPr bwMode="auto">
          <a:xfrm>
            <a:off x="4499992" y="1484784"/>
            <a:ext cx="3816424" cy="5130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dirty="0" smtClean="0">
                <a:solidFill>
                  <a:srgbClr val="00B0F0"/>
                </a:solidFill>
              </a:rPr>
              <a:t>ВЕСЕННИЕ ВОДЫ</a:t>
            </a:r>
            <a:endParaRPr lang="ru-RU" sz="4800" dirty="0">
              <a:solidFill>
                <a:srgbClr val="00B0F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412776"/>
            <a:ext cx="4402832" cy="4873752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    Еще в полях белеет снег,</a:t>
            </a:r>
            <a:br>
              <a:rPr lang="ru-RU" dirty="0" smtClean="0"/>
            </a:br>
            <a:r>
              <a:rPr lang="ru-RU" dirty="0" smtClean="0"/>
              <a:t>А воды уж весной шумят -</a:t>
            </a:r>
            <a:br>
              <a:rPr lang="ru-RU" dirty="0" smtClean="0"/>
            </a:br>
            <a:r>
              <a:rPr lang="ru-RU" dirty="0" smtClean="0"/>
              <a:t>Бегут и будят сонный брег,</a:t>
            </a:r>
            <a:br>
              <a:rPr lang="ru-RU" dirty="0" smtClean="0"/>
            </a:br>
            <a:r>
              <a:rPr lang="ru-RU" dirty="0" smtClean="0"/>
              <a:t>Бегут, и блещут, и гласят...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Они гласят во все концы:</a:t>
            </a:r>
            <a:br>
              <a:rPr lang="ru-RU" dirty="0" smtClean="0"/>
            </a:br>
            <a:r>
              <a:rPr lang="ru-RU" dirty="0" smtClean="0"/>
              <a:t>"Весна идет, весна идет,</a:t>
            </a:r>
            <a:br>
              <a:rPr lang="ru-RU" dirty="0" smtClean="0"/>
            </a:br>
            <a:r>
              <a:rPr lang="ru-RU" dirty="0" smtClean="0"/>
              <a:t>Мы молодой весны гонцы,</a:t>
            </a:r>
            <a:br>
              <a:rPr lang="ru-RU" dirty="0" smtClean="0"/>
            </a:br>
            <a:r>
              <a:rPr lang="ru-RU" dirty="0" smtClean="0"/>
              <a:t>Она нас выслала вперед!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Весна идет, весна идет,</a:t>
            </a:r>
            <a:br>
              <a:rPr lang="ru-RU" dirty="0" smtClean="0"/>
            </a:br>
            <a:r>
              <a:rPr lang="ru-RU" dirty="0" smtClean="0"/>
              <a:t>И тихих, теплых майских дней</a:t>
            </a:r>
            <a:br>
              <a:rPr lang="ru-RU" dirty="0" smtClean="0"/>
            </a:br>
            <a:r>
              <a:rPr lang="ru-RU" dirty="0" smtClean="0"/>
              <a:t>Румяный, светлый хоровод</a:t>
            </a:r>
            <a:br>
              <a:rPr lang="ru-RU" dirty="0" smtClean="0"/>
            </a:br>
            <a:r>
              <a:rPr lang="ru-RU" dirty="0" smtClean="0"/>
              <a:t>Толпится весело за ней!..</a:t>
            </a:r>
            <a:endParaRPr lang="ru-RU" dirty="0"/>
          </a:p>
        </p:txBody>
      </p:sp>
      <p:pic>
        <p:nvPicPr>
          <p:cNvPr id="75780" name="Picture 4" descr="C:\Users\User\Desktop\images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1556792"/>
            <a:ext cx="4248472" cy="4608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509</TotalTime>
  <Words>328</Words>
  <Application>Microsoft Office PowerPoint</Application>
  <PresentationFormat>Экран (4:3)</PresentationFormat>
  <Paragraphs>88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Эркер</vt:lpstr>
      <vt:lpstr>ВЕСНА</vt:lpstr>
      <vt:lpstr>Слайд 2</vt:lpstr>
      <vt:lpstr>МАРТ</vt:lpstr>
      <vt:lpstr>АПРЕЛЬ</vt:lpstr>
      <vt:lpstr>МАЙ</vt:lpstr>
      <vt:lpstr>СОСУЛЬКИ</vt:lpstr>
      <vt:lpstr>КАПЕЛЬ</vt:lpstr>
      <vt:lpstr>ПОДСНЕЖНИК</vt:lpstr>
      <vt:lpstr>ВЕСЕННИЕ ВОДЫ</vt:lpstr>
      <vt:lpstr>ЛАСТОЧКА ПРИМЧАЛАСЬ…</vt:lpstr>
      <vt:lpstr>СТАЛО СОЛНЫШКО ТЕПЛЕЙ…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Весна</dc:title>
  <dc:creator>User</dc:creator>
  <cp:lastModifiedBy>Макс</cp:lastModifiedBy>
  <cp:revision>31</cp:revision>
  <dcterms:created xsi:type="dcterms:W3CDTF">2013-03-19T10:23:12Z</dcterms:created>
  <dcterms:modified xsi:type="dcterms:W3CDTF">2013-05-21T09:28:25Z</dcterms:modified>
</cp:coreProperties>
</file>