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56" r:id="rId10"/>
    <p:sldId id="257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9B88F-6A14-453A-B107-A131ED4DF9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44A16-685F-4D7A-ABAB-F625E96085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17592-18A8-4909-8247-90F19A7FBA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E557F-DF70-4AD2-A869-66A346B12F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B9BB5-DDF7-4686-935D-6A68816505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A1937-E5B5-48B3-A0AE-AB6A31367E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63056-CE63-4B84-A686-BF8A3CD61D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31287-6F7B-40C4-B7FC-4C2DA11F69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3F653-A205-4941-AEF1-DC2EAE8148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8D117-D5BC-4309-8E35-8EDC810565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50ACE-7190-483D-B15C-68C29D6E7D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5E3A6-0496-48E7-8811-F1B02AC755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ADA2B-E374-4217-A7EF-F224438448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DB35A-15C4-4CAA-9271-CD2E86AF6E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425B5-E076-475C-AB8F-55079D74F3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C5175-AB6D-4806-A30F-EA8866E617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6311E-6F7D-4A60-BF3B-98A272B227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23B02-D6BB-4728-BE86-EADE79143E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E65BC-D775-4AAD-B9A0-64D5E9092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E8D53-18BE-4534-BB35-73DCF84295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D2322-3855-49A1-9D10-6FEC20C4B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9A636-7848-457B-99CF-52B89C9A14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20C22-6ED6-4A67-B32F-D2FBAA6969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98070-E5A4-43AE-9DEA-3972619EAA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E050C-3AB7-4BC3-B409-A7C55B65A0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D2A9B-E742-4D91-A059-A00AF9D4B9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0085C-D9AB-406F-A406-E5639FF57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0807A-FA7F-4F28-9944-0A8DBA0086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25E55-6191-4281-B152-DF4AAFE500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005A5-03FD-4577-ABAF-7A1BDB2D25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78CD9-E076-468C-9837-5BF2721870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AC436-979B-483D-8BC0-56D60538C9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ADB46-B9A5-4A41-AE88-63EDD75A1C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9394C-DDB9-4675-B7DF-2D3E6B4BFD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EDAF8-AAFC-4D71-93A4-BED99864E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FA81D-BCE2-45F1-A358-F11095A8E9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26D6F-0825-4F07-80B4-22615D0A6D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4C074-C0A4-4A56-A17E-BE3FC4AF51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FB73-6746-4265-A665-6D31DDDE2A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C60C6-3239-4D11-BBF5-879EE9ED53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E4D9-1EFD-4B47-B092-58ABE82CF0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EFA2A-DBA7-4375-916E-6E837B2FA7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B25B2-F901-48D0-9EAB-EEB7263D08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50F27-23C4-4ED0-AE10-3CC3C9AA59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8D03E-632B-48AF-94DC-8B1FC0228A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7EFDA-4CAB-4FD6-BC72-663DFCB3D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B0D7E-9DF7-4413-B2C2-810DE1131D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C8C83-9E92-47B1-9295-67E8A74B11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E3BD4-FFA3-4DA3-A7CE-E240D5446E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7CCB9-34DE-4DA3-841C-F95911FA6B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C8D3B-A5FD-48D3-B984-FD4EE8A241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8A264-D34A-40E7-A979-5FD6D4E27D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F40ED-8EBE-4E33-A121-3A0A6468C5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BFA77-E606-44AB-8DE1-5FF286B9AF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7D326-E867-48E8-A419-303370B798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3E9E5-1BFC-4DE6-9A02-A9E732B3E3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0D75D-C08C-434A-A6A5-72994FD34F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B23E9-BD82-4DFF-B94A-C42A12E758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BDB25-4AEA-40A3-ABC2-BCBAB72A2C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8C14B-5CFD-4E83-9BAD-DE2ADA911A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D1868-1662-49B4-9E20-FB3AE89224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2CDC7-2F7D-4986-B52B-57EEA3541D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18DFC-7ED6-4166-8D62-EBB4295DF2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84AD0-EA81-472A-BC8E-461E858B1C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66E7F-8F3F-4ACD-B351-F65144D8FD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026E8-79EE-4950-8DE6-2482DA7CE3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8B5E8-4962-4E47-914F-0E34A97FA7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A882C-31A5-4785-95DF-B002ACBE14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58C8F-7ACB-4478-BE37-C240D78BF6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81897-D043-4765-8577-D8A33BA235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F3468-9688-4D89-908E-25A404C337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FF082-862C-448D-9365-4D9E462F47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9AF33-A31C-43F9-B7AF-7816EDC40E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C77F3-D987-474D-844B-EFAF38C52C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44767-9B98-4B9E-B07E-49AFE56C9F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55A0C-CADE-43A1-9294-B6989B1C47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B8D70-59AB-42A0-B762-897B55E7C0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DFE95-2583-44EA-AB07-C65126D2B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28076-DB18-43B3-BA91-19874B40EE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545AD-EA76-4255-A450-8797C2A879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83CB7-236F-4B5D-83DA-C78BAB075A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B33B2-DF14-4180-8E04-67B5718822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C9EAC-3163-43F7-A1A7-E5E68A2558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14FBB-9BA9-4108-9086-FF8D6440C4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8F390-F9A8-418D-B6BC-4C858E7D79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7678A-F0EE-42FD-8D30-CFA40C25A4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6CE30-F803-497D-ADC5-40CEE70BA9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97ED7-FB1C-41C5-AF56-AE6EFE7114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AC78-59DE-4D14-AF54-686F3DE7BD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0B7B4-30CE-4194-85CF-317A875173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B1303-03CF-44C6-AB2F-431BA565D7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92562-55FA-42DD-9B4B-15FB3CEDDD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68ACF-C165-48C2-9301-AF4A800627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CE1C3-EE92-451F-B5A9-C613620DEC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7E809-7001-4D21-B19E-AB1829ED7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933E8-BF5D-4C0B-AD5B-BD34F073D3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60E78-D9FF-407C-8862-CD7F95F183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284FA-ACB5-4944-BEEB-680BE36D04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304B1-1B86-4B38-B3F5-2430E0D6A1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209CA9-D0D6-47CA-9DB0-6C9649AFC31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41B9F8-955A-41EE-85D0-0B1B0B49AFA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C7CF2E-6544-43DA-8A7D-5684CA6EAA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377ACC-B627-4B23-9122-87AC036F4B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BC9393-A157-4D1B-A99A-235330304A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BB4EFA-A464-4146-A2C1-91BBA319161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579C5C-65DB-4A4B-91C1-EBE805E1F7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37146A-66B8-421E-A838-4791786A98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F1B9D9-7787-4D0F-B9A5-C0545D8B29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r>
              <a:rPr lang="ru-RU" dirty="0" smtClean="0"/>
              <a:t>Школа светофора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52" y="4929198"/>
            <a:ext cx="6400800" cy="1752600"/>
          </a:xfrm>
        </p:spPr>
        <p:txBody>
          <a:bodyPr/>
          <a:lstStyle/>
          <a:p>
            <a:r>
              <a:rPr lang="ru-RU" dirty="0" smtClean="0"/>
              <a:t>Транспорт и проезжая часть</a:t>
            </a:r>
            <a:endParaRPr lang="ru-RU" dirty="0" smtClean="0"/>
          </a:p>
          <a:p>
            <a:r>
              <a:rPr lang="ru-RU" dirty="0" smtClean="0"/>
              <a:t>Для детей 4-5 лет</a:t>
            </a:r>
            <a:endParaRPr lang="ru-RU" dirty="0"/>
          </a:p>
        </p:txBody>
      </p:sp>
      <p:pic>
        <p:nvPicPr>
          <p:cNvPr id="6" name="Рисунок 5" descr="светоф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571612"/>
            <a:ext cx="4333879" cy="32504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428736"/>
            <a:ext cx="3857620" cy="12144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/>
              <a:t>По асфальту </a:t>
            </a:r>
            <a:br>
              <a:rPr lang="ru-RU" sz="2200" dirty="0" smtClean="0"/>
            </a:br>
            <a:r>
              <a:rPr lang="ru-RU" sz="2200" dirty="0" smtClean="0"/>
              <a:t>шуршат  шины </a:t>
            </a:r>
            <a:br>
              <a:rPr lang="ru-RU" sz="2200" dirty="0" smtClean="0"/>
            </a:br>
            <a:r>
              <a:rPr lang="ru-RU" sz="2200" dirty="0" smtClean="0"/>
              <a:t>Едут разные машины.</a:t>
            </a:r>
            <a:br>
              <a:rPr lang="ru-RU" sz="2200" dirty="0" smtClean="0"/>
            </a:br>
            <a:r>
              <a:rPr lang="ru-RU" sz="2200" dirty="0" smtClean="0"/>
              <a:t>Есть машины легковые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По размерам небольшие,</a:t>
            </a:r>
            <a:br>
              <a:rPr lang="ru-RU" sz="2200" dirty="0" smtClean="0"/>
            </a:br>
            <a:r>
              <a:rPr lang="ru-RU" sz="2200" dirty="0" smtClean="0"/>
              <a:t>Очень быстро они мчатся</a:t>
            </a:r>
            <a:br>
              <a:rPr lang="ru-RU" sz="2200" dirty="0" smtClean="0"/>
            </a:br>
            <a:r>
              <a:rPr lang="ru-RU" sz="2200" dirty="0" smtClean="0"/>
              <a:t>Даже птице не угнаться!</a:t>
            </a:r>
            <a:br>
              <a:rPr lang="ru-RU" sz="22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Содержимое 5" descr="проезжая часть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714356"/>
            <a:ext cx="4816188" cy="585167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ru-RU" sz="2400" dirty="0" smtClean="0"/>
              <a:t>А вот это – грузовик,</a:t>
            </a:r>
            <a:br>
              <a:rPr lang="ru-RU" sz="2400" dirty="0" smtClean="0"/>
            </a:br>
            <a:r>
              <a:rPr lang="ru-RU" sz="2400" dirty="0" smtClean="0"/>
              <a:t>Он могуч, силен как бык! </a:t>
            </a:r>
            <a:endParaRPr lang="ru-RU" sz="2400" dirty="0"/>
          </a:p>
        </p:txBody>
      </p:sp>
      <p:pic>
        <p:nvPicPr>
          <p:cNvPr id="4" name="Содержимое 3" descr="грузов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6478" y="1857364"/>
            <a:ext cx="5765616" cy="407196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1000108"/>
            <a:ext cx="4114800" cy="1143000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Это что, велосипед?</a:t>
            </a:r>
            <a:br>
              <a:rPr lang="ru-RU" sz="2400" dirty="0" smtClean="0"/>
            </a:br>
            <a:r>
              <a:rPr lang="ru-RU" sz="2400" dirty="0" smtClean="0"/>
              <a:t>Нет дверей, кабины нет!</a:t>
            </a:r>
            <a:br>
              <a:rPr lang="ru-RU" sz="2400" dirty="0" smtClean="0"/>
            </a:br>
            <a:r>
              <a:rPr lang="ru-RU" sz="2400" dirty="0" smtClean="0"/>
              <a:t>Лихо мчится, тарахтит,</a:t>
            </a:r>
            <a:br>
              <a:rPr lang="ru-RU" sz="2400" dirty="0" smtClean="0"/>
            </a:br>
            <a:r>
              <a:rPr lang="ru-RU" sz="2400" dirty="0" smtClean="0"/>
              <a:t>Вдоль по улице несется.</a:t>
            </a:r>
            <a:br>
              <a:rPr lang="ru-RU" sz="2400" dirty="0" smtClean="0"/>
            </a:br>
            <a:r>
              <a:rPr lang="ru-RU" sz="2400" dirty="0" smtClean="0"/>
              <a:t>Быстрей всех машин несется,</a:t>
            </a:r>
            <a:br>
              <a:rPr lang="ru-RU" sz="2400" dirty="0" smtClean="0"/>
            </a:br>
            <a:r>
              <a:rPr lang="ru-RU" sz="2400" dirty="0" smtClean="0"/>
              <a:t>Мотоциклом он зовется!</a:t>
            </a:r>
            <a:endParaRPr lang="ru-RU" sz="2400" dirty="0"/>
          </a:p>
        </p:txBody>
      </p:sp>
      <p:pic>
        <p:nvPicPr>
          <p:cNvPr id="6" name="Содержимое 5" descr="мотоцикл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714488"/>
            <a:ext cx="4286280" cy="384336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На колесах едет дом!</a:t>
            </a:r>
            <a:br>
              <a:rPr lang="ru-RU" sz="2400" dirty="0" smtClean="0"/>
            </a:br>
            <a:r>
              <a:rPr lang="ru-RU" sz="2400" dirty="0" smtClean="0"/>
              <a:t>Люди могут ездить в нем!</a:t>
            </a:r>
            <a:br>
              <a:rPr lang="ru-RU" sz="2400" dirty="0" smtClean="0"/>
            </a:br>
            <a:r>
              <a:rPr lang="ru-RU" sz="2400" dirty="0" smtClean="0"/>
              <a:t>По бокам большие окна,</a:t>
            </a:r>
            <a:br>
              <a:rPr lang="ru-RU" sz="2400" dirty="0" smtClean="0"/>
            </a:br>
            <a:r>
              <a:rPr lang="ru-RU" sz="2400" dirty="0" smtClean="0"/>
              <a:t>Сверху крыша, чтоб не мокнуть!</a:t>
            </a:r>
            <a:br>
              <a:rPr lang="ru-RU" sz="2400" dirty="0" smtClean="0"/>
            </a:br>
            <a:r>
              <a:rPr lang="ru-RU" sz="2400" dirty="0" smtClean="0"/>
              <a:t>Дом автобусом зовут,</a:t>
            </a:r>
            <a:br>
              <a:rPr lang="ru-RU" sz="2400" dirty="0" smtClean="0"/>
            </a:br>
            <a:r>
              <a:rPr lang="ru-RU" sz="2400" dirty="0" smtClean="0"/>
              <a:t>У него есть свой маршрут!</a:t>
            </a:r>
            <a:endParaRPr lang="ru-RU" sz="2400" dirty="0"/>
          </a:p>
        </p:txBody>
      </p:sp>
      <p:pic>
        <p:nvPicPr>
          <p:cNvPr id="8" name="Содержимое 7" descr="Avtobus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928934"/>
            <a:ext cx="4747128" cy="35719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Вот троллейбус – он с усами,</a:t>
            </a:r>
            <a:br>
              <a:rPr lang="ru-RU" sz="2400" dirty="0" smtClean="0"/>
            </a:br>
            <a:r>
              <a:rPr lang="ru-RU" sz="2400" dirty="0" smtClean="0"/>
              <a:t>Едет он под проводами.</a:t>
            </a:r>
            <a:endParaRPr lang="ru-RU" sz="2400" dirty="0"/>
          </a:p>
        </p:txBody>
      </p:sp>
      <p:pic>
        <p:nvPicPr>
          <p:cNvPr id="4" name="Содержимое 3" descr="normal_trolleyb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857364"/>
            <a:ext cx="4758078" cy="452073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 smtClean="0"/>
              <a:t>Дзынь-дзынь-дзынь</a:t>
            </a:r>
            <a:r>
              <a:rPr lang="ru-RU" sz="2400" dirty="0" smtClean="0"/>
              <a:t>! Что за звон?</a:t>
            </a:r>
            <a:br>
              <a:rPr lang="ru-RU" sz="2400" dirty="0" smtClean="0"/>
            </a:br>
            <a:r>
              <a:rPr lang="ru-RU" sz="2400" dirty="0" smtClean="0"/>
              <a:t>По рельсам катится вагон!</a:t>
            </a:r>
            <a:br>
              <a:rPr lang="ru-RU" sz="2400" dirty="0" smtClean="0"/>
            </a:br>
            <a:r>
              <a:rPr lang="ru-RU" sz="2400" dirty="0" smtClean="0"/>
              <a:t>Такой вагон, запоминай!</a:t>
            </a:r>
            <a:br>
              <a:rPr lang="ru-RU" sz="2400" dirty="0" smtClean="0"/>
            </a:br>
            <a:r>
              <a:rPr lang="ru-RU" sz="2400" dirty="0" smtClean="0"/>
              <a:t>Называется трамвай!</a:t>
            </a:r>
            <a:endParaRPr lang="ru-RU" sz="2400" dirty="0"/>
          </a:p>
        </p:txBody>
      </p:sp>
      <p:pic>
        <p:nvPicPr>
          <p:cNvPr id="4" name="Содержимое 3" descr="трамва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2285992"/>
            <a:ext cx="5086747" cy="425769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186766" cy="1143000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Там где движутся машины</a:t>
            </a:r>
            <a:br>
              <a:rPr lang="ru-RU" sz="2000" dirty="0" smtClean="0"/>
            </a:br>
            <a:r>
              <a:rPr lang="ru-RU" sz="2000" dirty="0" smtClean="0"/>
              <a:t> Люди не должны ходить!</a:t>
            </a:r>
            <a:br>
              <a:rPr lang="ru-RU" sz="2000" dirty="0" smtClean="0"/>
            </a:br>
            <a:r>
              <a:rPr lang="ru-RU" sz="2000" dirty="0" smtClean="0"/>
              <a:t>Потому что очень просто </a:t>
            </a:r>
            <a:br>
              <a:rPr lang="ru-RU" sz="2000" dirty="0" smtClean="0"/>
            </a:br>
            <a:r>
              <a:rPr lang="ru-RU" sz="2000" dirty="0" smtClean="0"/>
              <a:t>Под колеса угодить!</a:t>
            </a:r>
            <a:endParaRPr lang="ru-RU" sz="2000" dirty="0"/>
          </a:p>
        </p:txBody>
      </p:sp>
      <p:pic>
        <p:nvPicPr>
          <p:cNvPr id="10" name="Содержимое 9" descr="проезжая часть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143116"/>
            <a:ext cx="5757219" cy="430360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 улице такое место</a:t>
            </a:r>
            <a:br>
              <a:rPr lang="ru-RU" sz="2400" dirty="0" smtClean="0"/>
            </a:br>
            <a:r>
              <a:rPr lang="ru-RU" sz="2400" dirty="0" smtClean="0"/>
              <a:t>Проезжей частью называется.</a:t>
            </a:r>
            <a:br>
              <a:rPr lang="ru-RU" sz="2400" dirty="0" smtClean="0"/>
            </a:br>
            <a:r>
              <a:rPr lang="ru-RU" sz="2400" dirty="0" smtClean="0"/>
              <a:t>И по проезжей части людям</a:t>
            </a:r>
            <a:br>
              <a:rPr lang="ru-RU" sz="2400" dirty="0" smtClean="0"/>
            </a:br>
            <a:r>
              <a:rPr lang="ru-RU" sz="2400" dirty="0" smtClean="0"/>
              <a:t>Ходить строжайше воспрещается!</a:t>
            </a:r>
            <a:endParaRPr lang="ru-RU" sz="2400" dirty="0"/>
          </a:p>
        </p:txBody>
      </p:sp>
      <p:pic>
        <p:nvPicPr>
          <p:cNvPr id="4" name="Содержимое 3" descr="проезжая часть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500306"/>
            <a:ext cx="3151493" cy="3829064"/>
          </a:xfrm>
        </p:spPr>
      </p:pic>
      <p:pic>
        <p:nvPicPr>
          <p:cNvPr id="6" name="Рисунок 5" descr="движение пешех запрещено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286124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52">
  <a:themeElements>
    <a:clrScheme name="rectangle bevel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808000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C0C0AA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808000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C0C0AA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808000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C0C0AA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052</Template>
  <TotalTime>34</TotalTime>
  <Words>16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052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Школа светофора</vt:lpstr>
      <vt:lpstr>     По асфальту  шуршат  шины  Едут разные машины. Есть машины легковые  По размерам небольшие, Очень быстро они мчатся Даже птице не угнаться!  </vt:lpstr>
      <vt:lpstr>А вот это – грузовик, Он могуч, силен как бык! </vt:lpstr>
      <vt:lpstr>         Это что, велосипед? Нет дверей, кабины нет! Лихо мчится, тарахтит, Вдоль по улице несется. Быстрей всех машин несется, Мотоциклом он зовется!</vt:lpstr>
      <vt:lpstr>    На колесах едет дом! Люди могут ездить в нем! По бокам большие окна, Сверху крыша, чтоб не мокнуть! Дом автобусом зовут, У него есть свой маршрут!</vt:lpstr>
      <vt:lpstr> Вот троллейбус – он с усами, Едет он под проводами.</vt:lpstr>
      <vt:lpstr>  Дзынь-дзынь-дзынь! Что за звон? По рельсам катится вагон! Такой вагон, запоминай! Называется трамвай!</vt:lpstr>
      <vt:lpstr>     Там где движутся машины  Люди не должны ходить! Потому что очень просто  Под колеса угодить!</vt:lpstr>
      <vt:lpstr>   На улице такое место Проезжей частью называется. И по проезжей части людям Ходить строжайше воспрещается!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светофора</dc:title>
  <dc:creator>Маша</dc:creator>
  <cp:lastModifiedBy>Маша</cp:lastModifiedBy>
  <cp:revision>6</cp:revision>
  <dcterms:created xsi:type="dcterms:W3CDTF">2014-01-11T17:51:32Z</dcterms:created>
  <dcterms:modified xsi:type="dcterms:W3CDTF">2014-01-13T10:40:55Z</dcterms:modified>
</cp:coreProperties>
</file>