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0" r:id="rId3"/>
    <p:sldId id="260" r:id="rId4"/>
    <p:sldId id="267" r:id="rId5"/>
    <p:sldId id="261" r:id="rId6"/>
    <p:sldId id="272" r:id="rId7"/>
    <p:sldId id="257" r:id="rId8"/>
    <p:sldId id="258" r:id="rId9"/>
    <p:sldId id="259" r:id="rId10"/>
    <p:sldId id="256" r:id="rId11"/>
    <p:sldId id="262" r:id="rId12"/>
    <p:sldId id="268" r:id="rId13"/>
    <p:sldId id="263" r:id="rId14"/>
    <p:sldId id="264" r:id="rId15"/>
    <p:sldId id="269" r:id="rId16"/>
    <p:sldId id="271" r:id="rId17"/>
    <p:sldId id="266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77" y="-25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7A93-AC2C-499E-9234-0F7B176EE6BC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E090-0065-4E43-A0FE-833EC312C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7A93-AC2C-499E-9234-0F7B176EE6BC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E090-0065-4E43-A0FE-833EC312C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7A93-AC2C-499E-9234-0F7B176EE6BC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E090-0065-4E43-A0FE-833EC312C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7A93-AC2C-499E-9234-0F7B176EE6BC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E090-0065-4E43-A0FE-833EC312C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7A93-AC2C-499E-9234-0F7B176EE6BC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E090-0065-4E43-A0FE-833EC312C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7A93-AC2C-499E-9234-0F7B176EE6BC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E090-0065-4E43-A0FE-833EC312C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7A93-AC2C-499E-9234-0F7B176EE6BC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E090-0065-4E43-A0FE-833EC312C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7A93-AC2C-499E-9234-0F7B176EE6BC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E090-0065-4E43-A0FE-833EC312C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7A93-AC2C-499E-9234-0F7B176EE6BC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E090-0065-4E43-A0FE-833EC312C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7A93-AC2C-499E-9234-0F7B176EE6BC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E090-0065-4E43-A0FE-833EC312C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7A93-AC2C-499E-9234-0F7B176EE6BC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E090-0065-4E43-A0FE-833EC312C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57A93-AC2C-499E-9234-0F7B176EE6BC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1E090-0065-4E43-A0FE-833EC312C9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5literatura.ne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3208"/>
            <a:ext cx="4214810" cy="5323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Павел Петрович Бажов - коренной уралец, родился</a:t>
            </a:r>
            <a:r>
              <a:rPr lang="en-US" sz="2000" b="1" dirty="0" smtClean="0">
                <a:solidFill>
                  <a:srgbClr val="7030A0"/>
                </a:solidFill>
              </a:rPr>
              <a:t> 28 </a:t>
            </a:r>
            <a:r>
              <a:rPr lang="ru-RU" sz="2000" b="1" dirty="0" smtClean="0">
                <a:solidFill>
                  <a:srgbClr val="7030A0"/>
                </a:solidFill>
              </a:rPr>
              <a:t>января 1879г.в в семье горнозаводского мастера. В 1899г.закончил Пермскую духовную семинарию и начал свой трудовой путь в глухой уральской деревушке </a:t>
            </a:r>
            <a:r>
              <a:rPr lang="ru-RU" sz="2000" b="1" dirty="0" err="1" smtClean="0">
                <a:solidFill>
                  <a:srgbClr val="7030A0"/>
                </a:solidFill>
              </a:rPr>
              <a:t>Шайдуриха</a:t>
            </a:r>
            <a:r>
              <a:rPr lang="ru-RU" sz="2000" b="1" dirty="0" smtClean="0">
                <a:solidFill>
                  <a:srgbClr val="7030A0"/>
                </a:solidFill>
              </a:rPr>
              <a:t>, где работал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     учителем, преподавал русский язык. В течение 15 лет П.П.Бажов ежегодно во время каникул пешком странствовал по родному краю, изучал труд камнерезов, гранильщиков, оружейников.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С первых дней революции 1917 г Бажов уходит добровольцем на фронт. Именно в это время он берется за перо: редактирует дивизионную газету, пишет небольшие очерки, рассказы.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3" name="Picture 7" descr="IMG_0007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4147639" y="284047"/>
            <a:ext cx="4966970" cy="6191364"/>
          </a:xfrm>
          <a:prstGeom prst="rect">
            <a:avLst/>
          </a:prstGeom>
          <a:noFill/>
        </p:spPr>
      </p:pic>
      <p:sp>
        <p:nvSpPr>
          <p:cNvPr id="4" name="Скругленный прямоугольник 3">
            <a:hlinkClick r:id="rId3" tooltip=" Каталог презентаций "/>
          </p:cNvPr>
          <p:cNvSpPr/>
          <p:nvPr/>
        </p:nvSpPr>
        <p:spPr>
          <a:xfrm>
            <a:off x="3683000" y="6477000"/>
            <a:ext cx="1778000" cy="355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88900" tIns="25400" rIns="88900" bIns="50800" rtlCol="0" anchor="ctr" anchorCtr="1">
            <a:noAutofit/>
          </a:bodyPr>
          <a:lstStyle/>
          <a:p>
            <a:pPr algn="ctr"/>
            <a:r>
              <a:rPr lang="en-US" sz="2000" u="sng" smtClean="0">
                <a:solidFill>
                  <a:srgbClr val="3333CC"/>
                </a:solidFill>
                <a:latin typeface="Arial"/>
              </a:rPr>
              <a:t>5literatura.net</a:t>
            </a:r>
            <a:endParaRPr lang="ru-RU" sz="2000" u="sng">
              <a:solidFill>
                <a:srgbClr val="3333CC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             « </a:t>
            </a:r>
            <a:r>
              <a:rPr lang="ru-RU" sz="4400" b="1" dirty="0" err="1" smtClean="0">
                <a:solidFill>
                  <a:srgbClr val="7030A0"/>
                </a:solidFill>
              </a:rPr>
              <a:t>Таюткино</a:t>
            </a:r>
            <a:r>
              <a:rPr lang="ru-RU" sz="4400" b="1" dirty="0" smtClean="0">
                <a:solidFill>
                  <a:srgbClr val="7030A0"/>
                </a:solidFill>
              </a:rPr>
              <a:t> зеркальце»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lum bright="-20000" contrast="20000"/>
          </a:blip>
          <a:srcRect/>
          <a:stretch>
            <a:fillRect/>
          </a:stretch>
        </p:blipFill>
        <p:spPr bwMode="auto">
          <a:xfrm>
            <a:off x="344175" y="882000"/>
            <a:ext cx="8585543" cy="597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lum bright="-20000" contrast="10000"/>
          </a:blip>
          <a:srcRect/>
          <a:stretch>
            <a:fillRect/>
          </a:stretch>
        </p:blipFill>
        <p:spPr bwMode="auto">
          <a:xfrm flipV="1">
            <a:off x="3857620" y="-18000"/>
            <a:ext cx="5066511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463355"/>
            <a:ext cx="3857620" cy="139414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«Жабреев ходок»</a:t>
            </a:r>
            <a:endParaRPr lang="ru-RU" sz="4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G_001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868" y="0"/>
            <a:ext cx="5106794" cy="6804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738664"/>
            <a:ext cx="37147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«</a:t>
            </a:r>
            <a:r>
              <a:rPr lang="ru-RU" sz="4400" b="1" dirty="0" err="1" smtClean="0">
                <a:solidFill>
                  <a:srgbClr val="7030A0"/>
                </a:solidFill>
              </a:rPr>
              <a:t>Богатырева</a:t>
            </a:r>
            <a:r>
              <a:rPr lang="ru-RU" sz="4400" b="1" dirty="0" smtClean="0">
                <a:solidFill>
                  <a:srgbClr val="7030A0"/>
                </a:solidFill>
              </a:rPr>
              <a:t> рукавица»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lum bright="-20000" contrast="10000"/>
          </a:blip>
          <a:srcRect/>
          <a:stretch>
            <a:fillRect/>
          </a:stretch>
        </p:blipFill>
        <p:spPr bwMode="auto">
          <a:xfrm flipV="1">
            <a:off x="4214810" y="0"/>
            <a:ext cx="4732443" cy="66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1463355"/>
            <a:ext cx="3857652" cy="167989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«Золотой волос»</a:t>
            </a:r>
            <a:endParaRPr lang="ru-RU" sz="5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lum bright="-20000" contrast="10000"/>
          </a:blip>
          <a:srcRect/>
          <a:stretch>
            <a:fillRect/>
          </a:stretch>
        </p:blipFill>
        <p:spPr bwMode="auto">
          <a:xfrm>
            <a:off x="3929058" y="0"/>
            <a:ext cx="4904654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00174"/>
            <a:ext cx="3786182" cy="1428760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7030A0"/>
                </a:solidFill>
              </a:rPr>
              <a:t>«Горный мастер»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_0009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3643306" y="0"/>
            <a:ext cx="5328353" cy="6912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357299"/>
            <a:ext cx="33575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«Медной горы хозяйка»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785795"/>
            <a:ext cx="750099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Недалеко от Исети – 		След копытца серебрится,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Старый дом и сад густой.	Вьется змейкою в ночи,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Там шумит весенний ветер	 </a:t>
            </a:r>
            <a:r>
              <a:rPr lang="ru-RU" sz="2000" b="1" dirty="0" err="1" smtClean="0">
                <a:solidFill>
                  <a:srgbClr val="7030A0"/>
                </a:solidFill>
              </a:rPr>
              <a:t>Огневушкою</a:t>
            </a:r>
            <a:r>
              <a:rPr lang="ru-RU" sz="2000" b="1" dirty="0" smtClean="0">
                <a:solidFill>
                  <a:srgbClr val="7030A0"/>
                </a:solidFill>
              </a:rPr>
              <a:t> кружится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Беспокойною листвой.		Пламя жаркое в печи.</a:t>
            </a:r>
          </a:p>
          <a:p>
            <a:endParaRPr lang="ru-RU" sz="2000" b="1" dirty="0" smtClean="0">
              <a:solidFill>
                <a:srgbClr val="7030A0"/>
              </a:solidFill>
            </a:endParaRPr>
          </a:p>
          <a:p>
            <a:r>
              <a:rPr lang="ru-RU" sz="2000" b="1" dirty="0" smtClean="0">
                <a:solidFill>
                  <a:srgbClr val="7030A0"/>
                </a:solidFill>
              </a:rPr>
              <a:t>Облаков пушистых гребни	 Ящерки мелькнули рядом,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Проплывают стороной.		Встал Данила над цветком…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В этом доме жил волшебник –	И шкатулкой, полной сказов,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Мудрый сказочник седой…	 Кажется </a:t>
            </a:r>
            <a:r>
              <a:rPr lang="ru-RU" sz="2000" b="1" dirty="0" err="1" smtClean="0">
                <a:solidFill>
                  <a:srgbClr val="7030A0"/>
                </a:solidFill>
              </a:rPr>
              <a:t>бажовский</a:t>
            </a:r>
            <a:r>
              <a:rPr lang="ru-RU" sz="2000" b="1" dirty="0" smtClean="0">
                <a:solidFill>
                  <a:srgbClr val="7030A0"/>
                </a:solidFill>
              </a:rPr>
              <a:t> дом.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		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			И будут были жить веками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			В чудесном малахите строк,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			И не поблекнет, не завянет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			Волшебный каменный цветок.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G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250825" y="836613"/>
            <a:ext cx="5113338" cy="5905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572132" y="785795"/>
            <a:ext cx="32861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Гордость уральских недр составляют: </a:t>
            </a:r>
            <a:r>
              <a:rPr lang="ru-RU" sz="2400" b="1" dirty="0" err="1" smtClean="0">
                <a:solidFill>
                  <a:srgbClr val="7030A0"/>
                </a:solidFill>
              </a:rPr>
              <a:t>гелиодоры</a:t>
            </a:r>
            <a:r>
              <a:rPr lang="ru-RU" sz="2400" b="1" dirty="0" smtClean="0">
                <a:solidFill>
                  <a:srgbClr val="7030A0"/>
                </a:solidFill>
              </a:rPr>
              <a:t> и аквамарины, аметисты и морионы, розовые турмалины, изумруды, александриты и многие другие самоцветы. Символами природных богатств  Урала являются малахит, яшма, родонит.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-428652"/>
            <a:ext cx="8229600" cy="1285884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Уральские самоцветы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928934"/>
            <a:ext cx="4286280" cy="50006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Презентацию подготовила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учитель МБОУ СОШ 5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г. Белореченска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err="1" smtClean="0">
                <a:solidFill>
                  <a:srgbClr val="7030A0"/>
                </a:solidFill>
              </a:rPr>
              <a:t>Пшеничникова</a:t>
            </a:r>
            <a:r>
              <a:rPr lang="ru-RU" b="1" dirty="0" smtClean="0">
                <a:solidFill>
                  <a:srgbClr val="7030A0"/>
                </a:solidFill>
              </a:rPr>
              <a:t> З.А.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я это.jpg"/>
          <p:cNvPicPr>
            <a:picLocks noChangeAspect="1"/>
          </p:cNvPicPr>
          <p:nvPr/>
        </p:nvPicPr>
        <p:blipFill>
          <a:blip r:embed="rId2" cstate="print"/>
          <a:srcRect t="7500"/>
          <a:stretch>
            <a:fillRect/>
          </a:stretch>
        </p:blipFill>
        <p:spPr>
          <a:xfrm>
            <a:off x="214282" y="785794"/>
            <a:ext cx="3505200" cy="52863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9144000" cy="6799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200" dirty="0" smtClean="0">
                <a:solidFill>
                  <a:srgbClr val="7030A0"/>
                </a:solidFill>
              </a:rPr>
              <a:t>После окончания гражданской войны П.П.Бажов работает в газете. В 1924г. выходит первая его книга «Уральские были», которая состояла из очерков о старом Урале, за ней- автобиографическая повесть «Зеленая кобылка»(1939)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200" dirty="0" smtClean="0">
                <a:solidFill>
                  <a:srgbClr val="7030A0"/>
                </a:solidFill>
              </a:rPr>
              <a:t>В 1938г. Были написаны первые сказы «Малахитовой шкатулки».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200" dirty="0" smtClean="0">
                <a:solidFill>
                  <a:srgbClr val="7030A0"/>
                </a:solidFill>
              </a:rPr>
              <a:t>В 1939г., когда П.П.Бажову исполнилось 60 лет, выходит сборник его сказов «Малахитовая шкатулка», куда вошло только 14 сказов. А вообще им было написано  около 60 сказов. Главными героями сказов были </a:t>
            </a:r>
            <a:r>
              <a:rPr lang="ru-RU" sz="3200" dirty="0" err="1" smtClean="0">
                <a:solidFill>
                  <a:srgbClr val="7030A0"/>
                </a:solidFill>
              </a:rPr>
              <a:t>уральс</a:t>
            </a:r>
            <a:r>
              <a:rPr lang="ru-RU" sz="3200" dirty="0" smtClean="0">
                <a:solidFill>
                  <a:srgbClr val="7030A0"/>
                </a:solidFill>
              </a:rPr>
              <a:t>-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200" dirty="0" smtClean="0">
                <a:solidFill>
                  <a:srgbClr val="7030A0"/>
                </a:solidFill>
              </a:rPr>
              <a:t>     кие умельцы, мастера.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200" dirty="0" smtClean="0">
                <a:solidFill>
                  <a:srgbClr val="7030A0"/>
                </a:solidFill>
              </a:rPr>
              <a:t>П.П.Бажов умер в 1950г.в Москве в Кремлевской больнице, но похоронен в Екатеринбурге.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 bwMode="auto">
          <a:xfrm flipV="1">
            <a:off x="3199333" y="0"/>
            <a:ext cx="5944667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463355"/>
            <a:ext cx="3143240" cy="146557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Уральские сказы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П.П.Бажов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_001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14744" y="-1"/>
            <a:ext cx="5329954" cy="684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500099" y="642918"/>
            <a:ext cx="471490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«</a:t>
            </a:r>
            <a:r>
              <a:rPr lang="ru-RU" sz="4400" b="1" dirty="0" err="1" smtClean="0">
                <a:solidFill>
                  <a:srgbClr val="7030A0"/>
                </a:solidFill>
              </a:rPr>
              <a:t>Огневушка</a:t>
            </a:r>
            <a:r>
              <a:rPr lang="ru-RU" sz="4400" b="1" dirty="0" smtClean="0">
                <a:solidFill>
                  <a:srgbClr val="7030A0"/>
                </a:solidFill>
              </a:rPr>
              <a:t> – </a:t>
            </a:r>
            <a:r>
              <a:rPr lang="ru-RU" sz="4400" b="1" dirty="0" err="1" smtClean="0">
                <a:solidFill>
                  <a:srgbClr val="7030A0"/>
                </a:solidFill>
              </a:rPr>
              <a:t>поскакушка</a:t>
            </a:r>
            <a:r>
              <a:rPr lang="ru-RU" sz="4400" b="1" dirty="0" smtClean="0">
                <a:solidFill>
                  <a:srgbClr val="7030A0"/>
                </a:solidFill>
              </a:rPr>
              <a:t>»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lum bright="-20000" contrast="20000"/>
          </a:blip>
          <a:srcRect/>
          <a:stretch>
            <a:fillRect/>
          </a:stretch>
        </p:blipFill>
        <p:spPr bwMode="auto">
          <a:xfrm>
            <a:off x="4143372" y="0"/>
            <a:ext cx="4769176" cy="68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6172" cy="294004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«Никита Кожемяка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G_0008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3000364" y="18000"/>
            <a:ext cx="5927440" cy="684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357222" y="1071546"/>
            <a:ext cx="33575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</a:rPr>
              <a:t>«Про великого полоза»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screen">
            <a:lum bright="-20000" contrast="20000"/>
          </a:blip>
          <a:srcRect/>
          <a:stretch>
            <a:fillRect/>
          </a:stretch>
        </p:blipFill>
        <p:spPr bwMode="auto">
          <a:xfrm>
            <a:off x="4286248" y="0"/>
            <a:ext cx="4646011" cy="6804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357298"/>
            <a:ext cx="3929058" cy="185738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«Серебряное копытце»</a:t>
            </a:r>
            <a:endParaRPr lang="ru-RU" sz="4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screen">
            <a:lum bright="-20000" contrast="20000"/>
          </a:blip>
          <a:srcRect/>
          <a:stretch>
            <a:fillRect/>
          </a:stretch>
        </p:blipFill>
        <p:spPr bwMode="auto">
          <a:xfrm>
            <a:off x="357158" y="1242000"/>
            <a:ext cx="8315000" cy="5616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Ключ земли»</a:t>
            </a:r>
            <a:endParaRPr lang="ru-RU" sz="5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 bwMode="auto">
          <a:xfrm rot="10800000">
            <a:off x="4276235" y="126000"/>
            <a:ext cx="4867765" cy="67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463355"/>
            <a:ext cx="4071934" cy="139414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«</a:t>
            </a:r>
            <a:r>
              <a:rPr lang="ru-RU" sz="4800" b="1" dirty="0" err="1" smtClean="0">
                <a:solidFill>
                  <a:srgbClr val="7030A0"/>
                </a:solidFill>
              </a:rPr>
              <a:t>Синюшкин</a:t>
            </a:r>
            <a:r>
              <a:rPr lang="ru-RU" sz="4800" b="1" dirty="0" smtClean="0">
                <a:solidFill>
                  <a:srgbClr val="7030A0"/>
                </a:solidFill>
              </a:rPr>
              <a:t> колодец»</a:t>
            </a:r>
            <a:endParaRPr lang="ru-RU" sz="4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298</Words>
  <Application>Microsoft Office PowerPoint</Application>
  <PresentationFormat>Экран (4:3)</PresentationFormat>
  <Paragraphs>40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Уральские сказы П.П.Бажов</vt:lpstr>
      <vt:lpstr>Слайд 4</vt:lpstr>
      <vt:lpstr>«Никита Кожемяка»</vt:lpstr>
      <vt:lpstr>Слайд 6</vt:lpstr>
      <vt:lpstr>«Серебряное копытце»</vt:lpstr>
      <vt:lpstr>Ключ земли»</vt:lpstr>
      <vt:lpstr>«Синюшкин колодец»</vt:lpstr>
      <vt:lpstr> </vt:lpstr>
      <vt:lpstr>«Жабреев ходок»</vt:lpstr>
      <vt:lpstr>Слайд 12</vt:lpstr>
      <vt:lpstr>«Золотой волос»</vt:lpstr>
      <vt:lpstr>«Горный мастер»</vt:lpstr>
      <vt:lpstr>Слайд 15</vt:lpstr>
      <vt:lpstr>Слайд 16</vt:lpstr>
      <vt:lpstr>Уральские самоцветы</vt:lpstr>
      <vt:lpstr>Презентацию подготовила учитель МБОУ СОШ 5 г. Белореченска Пшеничникова З.А.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Owner</cp:lastModifiedBy>
  <cp:revision>13</cp:revision>
  <dcterms:created xsi:type="dcterms:W3CDTF">2011-07-04T15:58:25Z</dcterms:created>
  <dcterms:modified xsi:type="dcterms:W3CDTF">2016-01-03T22:44:00Z</dcterms:modified>
</cp:coreProperties>
</file>