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77" r:id="rId15"/>
    <p:sldId id="27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30274-966B-4EE7-8FA6-3D165D3F645F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6D5CE-95C4-4E69-BC78-0CB841631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90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39EEA-9977-42CC-8698-664DFE367D42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10123-A3A0-4746-9277-0733D3D85C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379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F2BB8-5197-47C3-B84B-66B20B011C00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A0866-C055-4446-B2AE-DFE3FDFFE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275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420BF-F9EB-4498-9DB6-BB9B2D611D5C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4DD74-D69A-4ADB-B7C5-5D6571E0D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037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9F807-A6A3-4E5F-A107-80F7FE90E34A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CA75E-066D-4F3D-A337-4EF60E490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533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18E79-D324-4399-B4E2-C60EEFADC14B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59774-D056-4F6B-A7F7-5EBAE3197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098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3CF2A-907E-4F9B-B670-519453536005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86096-7D9B-40C1-8A58-6648DC32A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731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44374-A8B2-43AF-900A-D8C3D0E94771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DEECC-8EFE-42E3-B9FA-3C0C18DA5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561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3483B-280E-456A-A26C-22A047CC263F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5B42C-1F74-4729-88E3-887892082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58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3A7D4-EC57-4CF1-A8CD-0E06F2248D7A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55E34-5A04-4503-A76D-28247521E3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257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A8634-A22A-4773-A9DF-5AEBDD41888F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635C4-2939-4354-9255-EB0781E82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46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86090F-8B32-4050-BC08-9DE8857FB2B0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427F7D-2EF1-4D63-BB3F-8F76D2B9E2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9" r:id="rId9"/>
    <p:sldLayoutId id="2147483717" r:id="rId10"/>
    <p:sldLayoutId id="21474837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214554"/>
            <a:ext cx="7772400" cy="2286016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000" smtClean="0">
                <a:solidFill>
                  <a:schemeClr val="accent2">
                    <a:lumMod val="50000"/>
                  </a:schemeClr>
                </a:solidFill>
              </a:rPr>
              <a:t>Что мы знаем о народах России?</a:t>
            </a:r>
            <a:endParaRPr lang="ru-RU" sz="800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24648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Бурятский народ</a:t>
            </a:r>
            <a:endParaRPr lang="ru-RU" dirty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1500188"/>
            <a:ext cx="3357562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53210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Чукотский народ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500188"/>
            <a:ext cx="3643313" cy="512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4429125"/>
            <a:ext cx="1408112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285720" y="857232"/>
            <a:ext cx="6357982" cy="4357718"/>
          </a:xfrm>
          <a:prstGeom prst="cloudCallout">
            <a:avLst>
              <a:gd name="adj1" fmla="val 58011"/>
              <a:gd name="adj2" fmla="val 5367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связывает друг с другом все народы России?                                                                                         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643438"/>
            <a:ext cx="22860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1214414" y="642918"/>
            <a:ext cx="7643866" cy="3643338"/>
          </a:xfrm>
          <a:prstGeom prst="cloudCallout">
            <a:avLst>
              <a:gd name="adj1" fmla="val -27347"/>
              <a:gd name="adj2" fmla="val 7323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Какие праздники отмечают народы России?                                                                                         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571480"/>
            <a:ext cx="8477280" cy="178595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Масленица (сырная неделя) – русский народный праздник связан с проводами зимы и встречей весны. Разрешается употребление в пищу сливочного масла, молочных продуктов и  рыбы.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071688"/>
            <a:ext cx="3214687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1857375"/>
            <a:ext cx="306228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357688"/>
            <a:ext cx="3810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286250"/>
            <a:ext cx="314325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785938"/>
            <a:ext cx="30480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04088"/>
            <a:ext cx="8643998" cy="208197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just" eaLnBrk="1" hangingPunct="1"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Пасха – Светлое Христово Воскресение (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воскресение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Иисуса Христа). Сегодня этот важнейший христианский праздник отмечается в России очень широко. 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Символами Пасхи становится всё, что выражает Обновление (Пасхальные ручьи), Свет (Пасхальный огонь), Жизнь (Пасхальные куличи, яйца и зайцы).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50" y="2786063"/>
            <a:ext cx="3011488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928938"/>
            <a:ext cx="4786312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4429125"/>
            <a:ext cx="1408112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285720" y="857232"/>
            <a:ext cx="6858048" cy="4357718"/>
          </a:xfrm>
          <a:prstGeom prst="cloudCallout">
            <a:avLst>
              <a:gd name="adj1" fmla="val 58011"/>
              <a:gd name="adj2" fmla="val 5367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Ребята!                                                                                                                          Какие народы населяют нашу страну – Россию?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643438"/>
            <a:ext cx="22860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357290" y="1000108"/>
            <a:ext cx="7429552" cy="3500462"/>
          </a:xfrm>
          <a:prstGeom prst="cloudCallout">
            <a:avLst>
              <a:gd name="adj1" fmla="val -28359"/>
              <a:gd name="adj2" fmla="val 6923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Ребята!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Рассмотрите представителей некоторых народов России. Сравните их лица и костюмы.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53210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Русский народ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500188"/>
            <a:ext cx="242887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571625"/>
            <a:ext cx="2754313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2500313"/>
            <a:ext cx="33337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24648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Татарский народ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643063"/>
            <a:ext cx="4022725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643063"/>
            <a:ext cx="3462337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24648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Украинский народ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643063"/>
            <a:ext cx="3643312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1643063"/>
            <a:ext cx="33909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24648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Башкирский народ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643063"/>
            <a:ext cx="306705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714500"/>
            <a:ext cx="3227388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53210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Чувашский народ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1428750"/>
            <a:ext cx="3143250" cy="503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24648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Чеченский народ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500188"/>
            <a:ext cx="3786188" cy="498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283</TotalTime>
  <Words>138</Words>
  <Application>Microsoft Office PowerPoint</Application>
  <PresentationFormat>Экран (4:3)</PresentationFormat>
  <Paragraphs>19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Constantia</vt:lpstr>
      <vt:lpstr>Wingdings 2</vt:lpstr>
      <vt:lpstr>Поток</vt:lpstr>
      <vt:lpstr>Что мы знаем о народах России?</vt:lpstr>
      <vt:lpstr>Презентация PowerPoint</vt:lpstr>
      <vt:lpstr>Презентация PowerPoint</vt:lpstr>
      <vt:lpstr>Русский народ</vt:lpstr>
      <vt:lpstr>Татарский народ</vt:lpstr>
      <vt:lpstr>Украинский народ</vt:lpstr>
      <vt:lpstr>Башкирский народ</vt:lpstr>
      <vt:lpstr>Чувашский народ</vt:lpstr>
      <vt:lpstr>Чеченский народ</vt:lpstr>
      <vt:lpstr>Бурятский народ</vt:lpstr>
      <vt:lpstr>Чукотский народ</vt:lpstr>
      <vt:lpstr>Презентация PowerPoint</vt:lpstr>
      <vt:lpstr>Презентация PowerPoint</vt:lpstr>
      <vt:lpstr>Масленица (сырная неделя) – русский народный праздник связан с проводами зимы и встречей весны. Разрешается употребление в пищу сливочного масла, молочных продуктов и  рыбы. </vt:lpstr>
      <vt:lpstr>Пасха – Светлое Христово Воскресение (воскресение Иисуса Христа). Сегодня этот важнейший христианский праздник отмечается в России очень широко.  Символами Пасхи становится всё, что выражает Обновление (Пасхальные ручьи), Свет (Пасхальный огонь), Жизнь (Пасхальные куличи, яйца и зайцы).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мы знаем о народах России?</dc:title>
  <dc:creator>Admin</dc:creator>
  <cp:lastModifiedBy>User</cp:lastModifiedBy>
  <cp:revision>33</cp:revision>
  <dcterms:modified xsi:type="dcterms:W3CDTF">2015-11-18T13:48:02Z</dcterms:modified>
</cp:coreProperties>
</file>