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314" r:id="rId3"/>
    <p:sldId id="315" r:id="rId4"/>
    <p:sldId id="327" r:id="rId5"/>
    <p:sldId id="335" r:id="rId6"/>
    <p:sldId id="324" r:id="rId7"/>
    <p:sldId id="336" r:id="rId8"/>
    <p:sldId id="330" r:id="rId9"/>
    <p:sldId id="323" r:id="rId10"/>
    <p:sldId id="307" r:id="rId11"/>
    <p:sldId id="322" r:id="rId12"/>
    <p:sldId id="328" r:id="rId13"/>
    <p:sldId id="347" r:id="rId14"/>
    <p:sldId id="340" r:id="rId15"/>
    <p:sldId id="321" r:id="rId16"/>
    <p:sldId id="329" r:id="rId17"/>
    <p:sldId id="357" r:id="rId18"/>
    <p:sldId id="358" r:id="rId19"/>
    <p:sldId id="316" r:id="rId20"/>
    <p:sldId id="320" r:id="rId21"/>
    <p:sldId id="319" r:id="rId22"/>
    <p:sldId id="342" r:id="rId23"/>
    <p:sldId id="326" r:id="rId24"/>
    <p:sldId id="331" r:id="rId25"/>
    <p:sldId id="332" r:id="rId26"/>
    <p:sldId id="325" r:id="rId27"/>
    <p:sldId id="344" r:id="rId28"/>
    <p:sldId id="339" r:id="rId29"/>
    <p:sldId id="343" r:id="rId30"/>
    <p:sldId id="346" r:id="rId31"/>
    <p:sldId id="345" r:id="rId32"/>
    <p:sldId id="356" r:id="rId33"/>
    <p:sldId id="349" r:id="rId34"/>
    <p:sldId id="351" r:id="rId35"/>
    <p:sldId id="352" r:id="rId36"/>
    <p:sldId id="355" r:id="rId37"/>
    <p:sldId id="353" r:id="rId38"/>
    <p:sldId id="334" r:id="rId39"/>
    <p:sldId id="333" r:id="rId40"/>
    <p:sldId id="337" r:id="rId41"/>
    <p:sldId id="341" r:id="rId42"/>
    <p:sldId id="338" r:id="rId43"/>
    <p:sldId id="277" r:id="rId4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FFFF"/>
    <a:srgbClr val="99CCFF"/>
    <a:srgbClr val="FFCCFF"/>
    <a:srgbClr val="CCCCFF"/>
    <a:srgbClr val="CC99FF"/>
    <a:srgbClr val="9900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1429" autoAdjust="0"/>
    <p:restoredTop sz="94660"/>
  </p:normalViewPr>
  <p:slideViewPr>
    <p:cSldViewPr>
      <p:cViewPr varScale="1">
        <p:scale>
          <a:sx n="57" d="100"/>
          <a:sy n="57" d="100"/>
        </p:scale>
        <p:origin x="480"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612BEF-459C-4E4F-BD0C-352D325DEF40}" type="doc">
      <dgm:prSet loTypeId="urn:microsoft.com/office/officeart/2005/8/layout/venn3" loCatId="relationship" qsTypeId="urn:microsoft.com/office/officeart/2005/8/quickstyle/3d1" qsCatId="3D" csTypeId="urn:microsoft.com/office/officeart/2005/8/colors/colorful2" csCatId="colorful" phldr="1"/>
      <dgm:spPr/>
      <dgm:t>
        <a:bodyPr/>
        <a:lstStyle/>
        <a:p>
          <a:endParaRPr lang="ru-RU"/>
        </a:p>
      </dgm:t>
    </dgm:pt>
    <dgm:pt modelId="{9E53B189-0707-4064-9012-2711E3FFAF51}">
      <dgm:prSet phldrT="[Текст]"/>
      <dgm:spPr/>
      <dgm:t>
        <a:bodyPr/>
        <a:lstStyle/>
        <a:p>
          <a:r>
            <a:rPr lang="ru-RU" b="1" dirty="0" smtClean="0">
              <a:solidFill>
                <a:srgbClr val="FF0000"/>
              </a:solidFill>
              <a:effectLst>
                <a:outerShdw blurRad="38100" dist="38100" dir="2700000" algn="tl">
                  <a:srgbClr val="000000">
                    <a:alpha val="43137"/>
                  </a:srgbClr>
                </a:outerShdw>
              </a:effectLst>
              <a:latin typeface="+mj-lt"/>
            </a:rPr>
            <a:t>М</a:t>
          </a:r>
          <a:endParaRPr lang="ru-RU" b="1" dirty="0">
            <a:solidFill>
              <a:srgbClr val="FF0000"/>
            </a:solidFill>
            <a:effectLst>
              <a:outerShdw blurRad="38100" dist="38100" dir="2700000" algn="tl">
                <a:srgbClr val="000000">
                  <a:alpha val="43137"/>
                </a:srgbClr>
              </a:outerShdw>
            </a:effectLst>
            <a:latin typeface="+mj-lt"/>
          </a:endParaRPr>
        </a:p>
      </dgm:t>
    </dgm:pt>
    <dgm:pt modelId="{83B5739D-730E-4AFE-B96D-E4455600C418}" type="parTrans" cxnId="{4DE6CD2A-1886-4C46-9D77-B525569F2250}">
      <dgm:prSet/>
      <dgm:spPr/>
      <dgm:t>
        <a:bodyPr/>
        <a:lstStyle/>
        <a:p>
          <a:endParaRPr lang="ru-RU"/>
        </a:p>
      </dgm:t>
    </dgm:pt>
    <dgm:pt modelId="{B344321C-0B86-4D86-BBBA-01F7BE1DC4BD}" type="sibTrans" cxnId="{4DE6CD2A-1886-4C46-9D77-B525569F2250}">
      <dgm:prSet/>
      <dgm:spPr/>
      <dgm:t>
        <a:bodyPr/>
        <a:lstStyle/>
        <a:p>
          <a:endParaRPr lang="ru-RU"/>
        </a:p>
      </dgm:t>
    </dgm:pt>
    <dgm:pt modelId="{8FDD254B-A7A3-4B97-9FBB-6289B1A1C2D8}">
      <dgm:prSet phldrT="[Текст]"/>
      <dgm:spPr/>
      <dgm:t>
        <a:bodyPr/>
        <a:lstStyle/>
        <a:p>
          <a:r>
            <a:rPr lang="ru-RU" b="1" dirty="0" smtClean="0">
              <a:solidFill>
                <a:srgbClr val="3333CC"/>
              </a:solidFill>
              <a:effectLst>
                <a:outerShdw blurRad="38100" dist="38100" dir="2700000" algn="tl">
                  <a:srgbClr val="000000">
                    <a:alpha val="43137"/>
                  </a:srgbClr>
                </a:outerShdw>
              </a:effectLst>
              <a:latin typeface="+mj-lt"/>
            </a:rPr>
            <a:t>О</a:t>
          </a:r>
          <a:endParaRPr lang="ru-RU" b="1" dirty="0">
            <a:solidFill>
              <a:srgbClr val="3333CC"/>
            </a:solidFill>
            <a:effectLst>
              <a:outerShdw blurRad="38100" dist="38100" dir="2700000" algn="tl">
                <a:srgbClr val="000000">
                  <a:alpha val="43137"/>
                </a:srgbClr>
              </a:outerShdw>
            </a:effectLst>
            <a:latin typeface="+mj-lt"/>
          </a:endParaRPr>
        </a:p>
      </dgm:t>
    </dgm:pt>
    <dgm:pt modelId="{06A0B552-DD05-48D0-9362-8322752BB7E8}" type="parTrans" cxnId="{2A4D9614-457C-433E-94C6-B9DE1C56CE3A}">
      <dgm:prSet/>
      <dgm:spPr/>
      <dgm:t>
        <a:bodyPr/>
        <a:lstStyle/>
        <a:p>
          <a:endParaRPr lang="ru-RU"/>
        </a:p>
      </dgm:t>
    </dgm:pt>
    <dgm:pt modelId="{EBD29791-9A82-434A-9C55-C4C617D9F71B}" type="sibTrans" cxnId="{2A4D9614-457C-433E-94C6-B9DE1C56CE3A}">
      <dgm:prSet/>
      <dgm:spPr/>
      <dgm:t>
        <a:bodyPr/>
        <a:lstStyle/>
        <a:p>
          <a:endParaRPr lang="ru-RU"/>
        </a:p>
      </dgm:t>
    </dgm:pt>
    <dgm:pt modelId="{EF3DA76C-D868-4446-A08E-A80CAB3A147C}">
      <dgm:prSet phldrT="[Текст]"/>
      <dgm:spPr/>
      <dgm:t>
        <a:bodyPr/>
        <a:lstStyle/>
        <a:p>
          <a:r>
            <a:rPr lang="ru-RU" b="1" dirty="0" smtClean="0">
              <a:solidFill>
                <a:srgbClr val="FFFF00"/>
              </a:solidFill>
              <a:effectLst>
                <a:outerShdw blurRad="38100" dist="38100" dir="2700000" algn="tl">
                  <a:srgbClr val="000000">
                    <a:alpha val="43137"/>
                  </a:srgbClr>
                </a:outerShdw>
              </a:effectLst>
              <a:latin typeface="+mj-lt"/>
            </a:rPr>
            <a:t>Л</a:t>
          </a:r>
          <a:endParaRPr lang="ru-RU" b="1" dirty="0">
            <a:solidFill>
              <a:srgbClr val="FFFF00"/>
            </a:solidFill>
            <a:effectLst>
              <a:outerShdw blurRad="38100" dist="38100" dir="2700000" algn="tl">
                <a:srgbClr val="000000">
                  <a:alpha val="43137"/>
                </a:srgbClr>
              </a:outerShdw>
            </a:effectLst>
            <a:latin typeface="+mj-lt"/>
          </a:endParaRPr>
        </a:p>
      </dgm:t>
    </dgm:pt>
    <dgm:pt modelId="{FA31BBBB-92DE-4318-A834-B18F8235697B}" type="parTrans" cxnId="{8F79C2C1-3D75-42AE-87F7-4C0C67E1C079}">
      <dgm:prSet/>
      <dgm:spPr/>
      <dgm:t>
        <a:bodyPr/>
        <a:lstStyle/>
        <a:p>
          <a:endParaRPr lang="ru-RU"/>
        </a:p>
      </dgm:t>
    </dgm:pt>
    <dgm:pt modelId="{8E855F78-1780-4BCE-855D-F60F50D6C929}" type="sibTrans" cxnId="{8F79C2C1-3D75-42AE-87F7-4C0C67E1C079}">
      <dgm:prSet/>
      <dgm:spPr/>
      <dgm:t>
        <a:bodyPr/>
        <a:lstStyle/>
        <a:p>
          <a:endParaRPr lang="ru-RU"/>
        </a:p>
      </dgm:t>
    </dgm:pt>
    <dgm:pt modelId="{D831D0E8-FC2F-417C-8A50-B7132907CF42}">
      <dgm:prSet phldrT="[Текст]"/>
      <dgm:spPr/>
      <dgm:t>
        <a:bodyPr/>
        <a:lstStyle/>
        <a:p>
          <a:r>
            <a:rPr lang="ru-RU" b="1" dirty="0" smtClean="0">
              <a:solidFill>
                <a:srgbClr val="00B050"/>
              </a:solidFill>
              <a:effectLst>
                <a:outerShdw blurRad="38100" dist="38100" dir="2700000" algn="tl">
                  <a:srgbClr val="000000">
                    <a:alpha val="43137"/>
                  </a:srgbClr>
                </a:outerShdw>
              </a:effectLst>
              <a:latin typeface="+mj-lt"/>
            </a:rPr>
            <a:t>О</a:t>
          </a:r>
          <a:endParaRPr lang="ru-RU" b="1" dirty="0">
            <a:solidFill>
              <a:srgbClr val="00B050"/>
            </a:solidFill>
            <a:effectLst>
              <a:outerShdw blurRad="38100" dist="38100" dir="2700000" algn="tl">
                <a:srgbClr val="000000">
                  <a:alpha val="43137"/>
                </a:srgbClr>
              </a:outerShdw>
            </a:effectLst>
            <a:latin typeface="+mj-lt"/>
          </a:endParaRPr>
        </a:p>
      </dgm:t>
    </dgm:pt>
    <dgm:pt modelId="{D2906A97-F5A7-4243-91E1-2EDEF5FF9D0D}" type="parTrans" cxnId="{C556B844-3FF7-48D8-AAAE-B827F5A1606D}">
      <dgm:prSet/>
      <dgm:spPr/>
      <dgm:t>
        <a:bodyPr/>
        <a:lstStyle/>
        <a:p>
          <a:endParaRPr lang="ru-RU"/>
        </a:p>
      </dgm:t>
    </dgm:pt>
    <dgm:pt modelId="{C8376CF7-2716-44AF-B5BA-D986C510E351}" type="sibTrans" cxnId="{C556B844-3FF7-48D8-AAAE-B827F5A1606D}">
      <dgm:prSet/>
      <dgm:spPr/>
      <dgm:t>
        <a:bodyPr/>
        <a:lstStyle/>
        <a:p>
          <a:endParaRPr lang="ru-RU"/>
        </a:p>
      </dgm:t>
    </dgm:pt>
    <dgm:pt modelId="{446CA65D-CB69-46F3-B3D9-11BB3C3F4571}" type="pres">
      <dgm:prSet presAssocID="{66612BEF-459C-4E4F-BD0C-352D325DEF40}" presName="Name0" presStyleCnt="0">
        <dgm:presLayoutVars>
          <dgm:dir/>
          <dgm:resizeHandles val="exact"/>
        </dgm:presLayoutVars>
      </dgm:prSet>
      <dgm:spPr/>
      <dgm:t>
        <a:bodyPr/>
        <a:lstStyle/>
        <a:p>
          <a:endParaRPr lang="ru-RU"/>
        </a:p>
      </dgm:t>
    </dgm:pt>
    <dgm:pt modelId="{5E98A81F-6172-48FF-A315-DC20E1D6D860}" type="pres">
      <dgm:prSet presAssocID="{9E53B189-0707-4064-9012-2711E3FFAF51}" presName="Name5" presStyleLbl="vennNode1" presStyleIdx="0" presStyleCnt="4">
        <dgm:presLayoutVars>
          <dgm:bulletEnabled val="1"/>
        </dgm:presLayoutVars>
      </dgm:prSet>
      <dgm:spPr/>
      <dgm:t>
        <a:bodyPr/>
        <a:lstStyle/>
        <a:p>
          <a:endParaRPr lang="ru-RU"/>
        </a:p>
      </dgm:t>
    </dgm:pt>
    <dgm:pt modelId="{233A0F06-B176-4222-B794-F8A2ACEF7896}" type="pres">
      <dgm:prSet presAssocID="{B344321C-0B86-4D86-BBBA-01F7BE1DC4BD}" presName="space" presStyleCnt="0"/>
      <dgm:spPr/>
    </dgm:pt>
    <dgm:pt modelId="{F714F26A-66E6-47A5-BA72-4D05BE71D5ED}" type="pres">
      <dgm:prSet presAssocID="{8FDD254B-A7A3-4B97-9FBB-6289B1A1C2D8}" presName="Name5" presStyleLbl="vennNode1" presStyleIdx="1" presStyleCnt="4">
        <dgm:presLayoutVars>
          <dgm:bulletEnabled val="1"/>
        </dgm:presLayoutVars>
      </dgm:prSet>
      <dgm:spPr/>
      <dgm:t>
        <a:bodyPr/>
        <a:lstStyle/>
        <a:p>
          <a:endParaRPr lang="ru-RU"/>
        </a:p>
      </dgm:t>
    </dgm:pt>
    <dgm:pt modelId="{C1BB16E1-7DA5-48EB-B3D7-8BC424EC9F8B}" type="pres">
      <dgm:prSet presAssocID="{EBD29791-9A82-434A-9C55-C4C617D9F71B}" presName="space" presStyleCnt="0"/>
      <dgm:spPr/>
    </dgm:pt>
    <dgm:pt modelId="{71C6594F-E037-4259-BCD1-AAD3B842C68C}" type="pres">
      <dgm:prSet presAssocID="{EF3DA76C-D868-4446-A08E-A80CAB3A147C}" presName="Name5" presStyleLbl="vennNode1" presStyleIdx="2" presStyleCnt="4">
        <dgm:presLayoutVars>
          <dgm:bulletEnabled val="1"/>
        </dgm:presLayoutVars>
      </dgm:prSet>
      <dgm:spPr/>
      <dgm:t>
        <a:bodyPr/>
        <a:lstStyle/>
        <a:p>
          <a:endParaRPr lang="ru-RU"/>
        </a:p>
      </dgm:t>
    </dgm:pt>
    <dgm:pt modelId="{DEE0814D-27E9-4EA5-92C4-69241B91B41B}" type="pres">
      <dgm:prSet presAssocID="{8E855F78-1780-4BCE-855D-F60F50D6C929}" presName="space" presStyleCnt="0"/>
      <dgm:spPr/>
    </dgm:pt>
    <dgm:pt modelId="{7639CDC6-C8AB-48DF-84F2-A06C8023F0E7}" type="pres">
      <dgm:prSet presAssocID="{D831D0E8-FC2F-417C-8A50-B7132907CF42}" presName="Name5" presStyleLbl="vennNode1" presStyleIdx="3" presStyleCnt="4">
        <dgm:presLayoutVars>
          <dgm:bulletEnabled val="1"/>
        </dgm:presLayoutVars>
      </dgm:prSet>
      <dgm:spPr/>
      <dgm:t>
        <a:bodyPr/>
        <a:lstStyle/>
        <a:p>
          <a:endParaRPr lang="ru-RU"/>
        </a:p>
      </dgm:t>
    </dgm:pt>
  </dgm:ptLst>
  <dgm:cxnLst>
    <dgm:cxn modelId="{1FB7C7AE-02DD-4B72-866E-F4E193F98FD2}" type="presOf" srcId="{D831D0E8-FC2F-417C-8A50-B7132907CF42}" destId="{7639CDC6-C8AB-48DF-84F2-A06C8023F0E7}" srcOrd="0" destOrd="0" presId="urn:microsoft.com/office/officeart/2005/8/layout/venn3"/>
    <dgm:cxn modelId="{8F79C2C1-3D75-42AE-87F7-4C0C67E1C079}" srcId="{66612BEF-459C-4E4F-BD0C-352D325DEF40}" destId="{EF3DA76C-D868-4446-A08E-A80CAB3A147C}" srcOrd="2" destOrd="0" parTransId="{FA31BBBB-92DE-4318-A834-B18F8235697B}" sibTransId="{8E855F78-1780-4BCE-855D-F60F50D6C929}"/>
    <dgm:cxn modelId="{C556B844-3FF7-48D8-AAAE-B827F5A1606D}" srcId="{66612BEF-459C-4E4F-BD0C-352D325DEF40}" destId="{D831D0E8-FC2F-417C-8A50-B7132907CF42}" srcOrd="3" destOrd="0" parTransId="{D2906A97-F5A7-4243-91E1-2EDEF5FF9D0D}" sibTransId="{C8376CF7-2716-44AF-B5BA-D986C510E351}"/>
    <dgm:cxn modelId="{2E736CE3-2567-4C3B-A5BF-857D3CC70730}" type="presOf" srcId="{66612BEF-459C-4E4F-BD0C-352D325DEF40}" destId="{446CA65D-CB69-46F3-B3D9-11BB3C3F4571}" srcOrd="0" destOrd="0" presId="urn:microsoft.com/office/officeart/2005/8/layout/venn3"/>
    <dgm:cxn modelId="{4EE3B63B-D573-43F5-9CD7-4BF760F35C86}" type="presOf" srcId="{8FDD254B-A7A3-4B97-9FBB-6289B1A1C2D8}" destId="{F714F26A-66E6-47A5-BA72-4D05BE71D5ED}" srcOrd="0" destOrd="0" presId="urn:microsoft.com/office/officeart/2005/8/layout/venn3"/>
    <dgm:cxn modelId="{4DE6CD2A-1886-4C46-9D77-B525569F2250}" srcId="{66612BEF-459C-4E4F-BD0C-352D325DEF40}" destId="{9E53B189-0707-4064-9012-2711E3FFAF51}" srcOrd="0" destOrd="0" parTransId="{83B5739D-730E-4AFE-B96D-E4455600C418}" sibTransId="{B344321C-0B86-4D86-BBBA-01F7BE1DC4BD}"/>
    <dgm:cxn modelId="{53694CFA-45EA-4B54-B3A4-E5ED3E0BCA4E}" type="presOf" srcId="{9E53B189-0707-4064-9012-2711E3FFAF51}" destId="{5E98A81F-6172-48FF-A315-DC20E1D6D860}" srcOrd="0" destOrd="0" presId="urn:microsoft.com/office/officeart/2005/8/layout/venn3"/>
    <dgm:cxn modelId="{2A4D9614-457C-433E-94C6-B9DE1C56CE3A}" srcId="{66612BEF-459C-4E4F-BD0C-352D325DEF40}" destId="{8FDD254B-A7A3-4B97-9FBB-6289B1A1C2D8}" srcOrd="1" destOrd="0" parTransId="{06A0B552-DD05-48D0-9362-8322752BB7E8}" sibTransId="{EBD29791-9A82-434A-9C55-C4C617D9F71B}"/>
    <dgm:cxn modelId="{88A859CA-5D0F-4435-A6A2-F9203699413B}" type="presOf" srcId="{EF3DA76C-D868-4446-A08E-A80CAB3A147C}" destId="{71C6594F-E037-4259-BCD1-AAD3B842C68C}" srcOrd="0" destOrd="0" presId="urn:microsoft.com/office/officeart/2005/8/layout/venn3"/>
    <dgm:cxn modelId="{A78AC2C5-5958-4F09-919E-BE1D70190A87}" type="presParOf" srcId="{446CA65D-CB69-46F3-B3D9-11BB3C3F4571}" destId="{5E98A81F-6172-48FF-A315-DC20E1D6D860}" srcOrd="0" destOrd="0" presId="urn:microsoft.com/office/officeart/2005/8/layout/venn3"/>
    <dgm:cxn modelId="{8DBC41A4-F531-4574-B211-D31871ADBD8D}" type="presParOf" srcId="{446CA65D-CB69-46F3-B3D9-11BB3C3F4571}" destId="{233A0F06-B176-4222-B794-F8A2ACEF7896}" srcOrd="1" destOrd="0" presId="urn:microsoft.com/office/officeart/2005/8/layout/venn3"/>
    <dgm:cxn modelId="{4E7F69E9-1000-4116-B003-A7D82FF0EC0D}" type="presParOf" srcId="{446CA65D-CB69-46F3-B3D9-11BB3C3F4571}" destId="{F714F26A-66E6-47A5-BA72-4D05BE71D5ED}" srcOrd="2" destOrd="0" presId="urn:microsoft.com/office/officeart/2005/8/layout/venn3"/>
    <dgm:cxn modelId="{F76763C4-703B-4C0D-8710-19525FE80BBE}" type="presParOf" srcId="{446CA65D-CB69-46F3-B3D9-11BB3C3F4571}" destId="{C1BB16E1-7DA5-48EB-B3D7-8BC424EC9F8B}" srcOrd="3" destOrd="0" presId="urn:microsoft.com/office/officeart/2005/8/layout/venn3"/>
    <dgm:cxn modelId="{7879CBCD-4349-409E-B63B-922A08A19A8D}" type="presParOf" srcId="{446CA65D-CB69-46F3-B3D9-11BB3C3F4571}" destId="{71C6594F-E037-4259-BCD1-AAD3B842C68C}" srcOrd="4" destOrd="0" presId="urn:microsoft.com/office/officeart/2005/8/layout/venn3"/>
    <dgm:cxn modelId="{BD39CF68-1DDD-4008-AAA5-19A26FC51618}" type="presParOf" srcId="{446CA65D-CB69-46F3-B3D9-11BB3C3F4571}" destId="{DEE0814D-27E9-4EA5-92C4-69241B91B41B}" srcOrd="5" destOrd="0" presId="urn:microsoft.com/office/officeart/2005/8/layout/venn3"/>
    <dgm:cxn modelId="{17B62E7C-5A02-4CE4-B5E3-54BC1645D787}" type="presParOf" srcId="{446CA65D-CB69-46F3-B3D9-11BB3C3F4571}" destId="{7639CDC6-C8AB-48DF-84F2-A06C8023F0E7}"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E1088C-D00C-4178-B118-09F4A6B86C1F}" type="doc">
      <dgm:prSet loTypeId="urn:microsoft.com/office/officeart/2005/8/layout/venn3" loCatId="relationship" qsTypeId="urn:microsoft.com/office/officeart/2005/8/quickstyle/3d1" qsCatId="3D" csTypeId="urn:microsoft.com/office/officeart/2005/8/colors/colorful2" csCatId="colorful" phldr="1"/>
      <dgm:spPr/>
      <dgm:t>
        <a:bodyPr/>
        <a:lstStyle/>
        <a:p>
          <a:endParaRPr lang="ru-RU"/>
        </a:p>
      </dgm:t>
    </dgm:pt>
    <dgm:pt modelId="{3C3D1718-21F3-40E3-8073-40B31DB53FAD}">
      <dgm:prSet phldrT="[Текст]"/>
      <dgm:spPr/>
      <dgm:t>
        <a:bodyPr/>
        <a:lstStyle/>
        <a:p>
          <a:r>
            <a:rPr lang="ru-RU" b="1" dirty="0" smtClean="0">
              <a:solidFill>
                <a:srgbClr val="FF3399"/>
              </a:solidFill>
              <a:effectLst>
                <a:outerShdw blurRad="38100" dist="38100" dir="2700000" algn="tl">
                  <a:srgbClr val="000000">
                    <a:alpha val="43137"/>
                  </a:srgbClr>
                </a:outerShdw>
              </a:effectLst>
              <a:latin typeface="+mj-lt"/>
            </a:rPr>
            <a:t>Д</a:t>
          </a:r>
          <a:endParaRPr lang="ru-RU" b="1" dirty="0">
            <a:solidFill>
              <a:srgbClr val="FF3399"/>
            </a:solidFill>
            <a:effectLst>
              <a:outerShdw blurRad="38100" dist="38100" dir="2700000" algn="tl">
                <a:srgbClr val="000000">
                  <a:alpha val="43137"/>
                </a:srgbClr>
              </a:outerShdw>
            </a:effectLst>
            <a:latin typeface="+mj-lt"/>
          </a:endParaRPr>
        </a:p>
      </dgm:t>
    </dgm:pt>
    <dgm:pt modelId="{FB4F1DF5-F755-4EE5-941A-1EE9E50960FD}" type="parTrans" cxnId="{D9CBD004-72A9-4804-AE07-EA07791816CD}">
      <dgm:prSet/>
      <dgm:spPr/>
      <dgm:t>
        <a:bodyPr/>
        <a:lstStyle/>
        <a:p>
          <a:endParaRPr lang="ru-RU"/>
        </a:p>
      </dgm:t>
    </dgm:pt>
    <dgm:pt modelId="{B0E8BB12-CFD1-482C-816C-3326E2D567EA}" type="sibTrans" cxnId="{D9CBD004-72A9-4804-AE07-EA07791816CD}">
      <dgm:prSet/>
      <dgm:spPr/>
      <dgm:t>
        <a:bodyPr/>
        <a:lstStyle/>
        <a:p>
          <a:endParaRPr lang="ru-RU"/>
        </a:p>
      </dgm:t>
    </dgm:pt>
    <dgm:pt modelId="{CD68ACB4-957B-40B2-9AB7-BA3A4F59C6F2}">
      <dgm:prSet phldrT="[Текст]"/>
      <dgm:spPr/>
      <dgm:t>
        <a:bodyPr/>
        <a:lstStyle/>
        <a:p>
          <a:r>
            <a:rPr lang="ru-RU" b="1" dirty="0" smtClean="0">
              <a:solidFill>
                <a:srgbClr val="6600CC"/>
              </a:solidFill>
              <a:effectLst>
                <a:outerShdw blurRad="38100" dist="38100" dir="2700000" algn="tl">
                  <a:srgbClr val="000000">
                    <a:alpha val="43137"/>
                  </a:srgbClr>
                </a:outerShdw>
              </a:effectLst>
              <a:latin typeface="+mj-lt"/>
            </a:rPr>
            <a:t>Ц</a:t>
          </a:r>
          <a:endParaRPr lang="ru-RU" b="1" dirty="0">
            <a:solidFill>
              <a:srgbClr val="6600CC"/>
            </a:solidFill>
            <a:effectLst>
              <a:outerShdw blurRad="38100" dist="38100" dir="2700000" algn="tl">
                <a:srgbClr val="000000">
                  <a:alpha val="43137"/>
                </a:srgbClr>
              </a:outerShdw>
            </a:effectLst>
            <a:latin typeface="+mj-lt"/>
          </a:endParaRPr>
        </a:p>
      </dgm:t>
    </dgm:pt>
    <dgm:pt modelId="{DEF4351E-9EF5-47B7-897D-CC7955255FCB}" type="parTrans" cxnId="{1B068332-028C-468D-9726-36F0F6D05170}">
      <dgm:prSet/>
      <dgm:spPr/>
      <dgm:t>
        <a:bodyPr/>
        <a:lstStyle/>
        <a:p>
          <a:endParaRPr lang="ru-RU"/>
        </a:p>
      </dgm:t>
    </dgm:pt>
    <dgm:pt modelId="{435A1D48-54BE-40D1-A469-D315A115FBC3}" type="sibTrans" cxnId="{1B068332-028C-468D-9726-36F0F6D05170}">
      <dgm:prSet/>
      <dgm:spPr/>
      <dgm:t>
        <a:bodyPr/>
        <a:lstStyle/>
        <a:p>
          <a:endParaRPr lang="ru-RU"/>
        </a:p>
      </dgm:t>
    </dgm:pt>
    <dgm:pt modelId="{55503469-2CDB-46B9-B6CD-6814AE157330}">
      <dgm:prSet phldrT="[Текст]"/>
      <dgm:spPr/>
      <dgm:t>
        <a:bodyPr/>
        <a:lstStyle/>
        <a:p>
          <a:r>
            <a:rPr lang="ru-RU" b="1" dirty="0" smtClean="0">
              <a:solidFill>
                <a:srgbClr val="FFC000"/>
              </a:solidFill>
              <a:effectLst>
                <a:outerShdw blurRad="38100" dist="38100" dir="2700000" algn="tl">
                  <a:srgbClr val="000000">
                    <a:alpha val="43137"/>
                  </a:srgbClr>
                </a:outerShdw>
              </a:effectLst>
              <a:latin typeface="+mj-lt"/>
            </a:rPr>
            <a:t>Ы</a:t>
          </a:r>
          <a:endParaRPr lang="ru-RU" b="1" dirty="0">
            <a:solidFill>
              <a:srgbClr val="FFC000"/>
            </a:solidFill>
            <a:effectLst>
              <a:outerShdw blurRad="38100" dist="38100" dir="2700000" algn="tl">
                <a:srgbClr val="000000">
                  <a:alpha val="43137"/>
                </a:srgbClr>
              </a:outerShdw>
            </a:effectLst>
            <a:latin typeface="+mj-lt"/>
          </a:endParaRPr>
        </a:p>
      </dgm:t>
    </dgm:pt>
    <dgm:pt modelId="{3DB5985F-6488-4E94-8920-B535FEFF2C99}" type="parTrans" cxnId="{546B6878-648D-45C1-B0B6-F7A7BCAA0958}">
      <dgm:prSet/>
      <dgm:spPr/>
      <dgm:t>
        <a:bodyPr/>
        <a:lstStyle/>
        <a:p>
          <a:endParaRPr lang="ru-RU"/>
        </a:p>
      </dgm:t>
    </dgm:pt>
    <dgm:pt modelId="{E8A7A12F-6080-4165-AF5C-B319E5396197}" type="sibTrans" cxnId="{546B6878-648D-45C1-B0B6-F7A7BCAA0958}">
      <dgm:prSet/>
      <dgm:spPr/>
      <dgm:t>
        <a:bodyPr/>
        <a:lstStyle/>
        <a:p>
          <a:endParaRPr lang="ru-RU"/>
        </a:p>
      </dgm:t>
    </dgm:pt>
    <dgm:pt modelId="{9B28D258-7D84-4D3E-A4D6-4DC2CAD20B9A}">
      <dgm:prSet phldrT="[Текст]"/>
      <dgm:spPr/>
      <dgm:t>
        <a:bodyPr/>
        <a:lstStyle/>
        <a:p>
          <a:r>
            <a:rPr lang="ru-RU" b="1" dirty="0" smtClean="0">
              <a:solidFill>
                <a:srgbClr val="00B0F0"/>
              </a:solidFill>
              <a:effectLst>
                <a:outerShdw blurRad="38100" dist="38100" dir="2700000" algn="tl">
                  <a:srgbClr val="000000">
                    <a:alpha val="43137"/>
                  </a:srgbClr>
                </a:outerShdw>
              </a:effectLst>
              <a:latin typeface="+mj-lt"/>
            </a:rPr>
            <a:t>!</a:t>
          </a:r>
          <a:endParaRPr lang="ru-RU" b="1" dirty="0">
            <a:solidFill>
              <a:srgbClr val="00B0F0"/>
            </a:solidFill>
            <a:effectLst>
              <a:outerShdw blurRad="38100" dist="38100" dir="2700000" algn="tl">
                <a:srgbClr val="000000">
                  <a:alpha val="43137"/>
                </a:srgbClr>
              </a:outerShdw>
            </a:effectLst>
            <a:latin typeface="+mj-lt"/>
          </a:endParaRPr>
        </a:p>
      </dgm:t>
    </dgm:pt>
    <dgm:pt modelId="{B341EC72-6504-4DCA-8202-7D7F2A012550}" type="parTrans" cxnId="{84003F47-7053-4016-9D12-B80EDC0D38E5}">
      <dgm:prSet/>
      <dgm:spPr/>
      <dgm:t>
        <a:bodyPr/>
        <a:lstStyle/>
        <a:p>
          <a:endParaRPr lang="ru-RU"/>
        </a:p>
      </dgm:t>
    </dgm:pt>
    <dgm:pt modelId="{DC2A7713-49B2-47A6-92E6-BC5A4E987498}" type="sibTrans" cxnId="{84003F47-7053-4016-9D12-B80EDC0D38E5}">
      <dgm:prSet/>
      <dgm:spPr/>
      <dgm:t>
        <a:bodyPr/>
        <a:lstStyle/>
        <a:p>
          <a:endParaRPr lang="ru-RU"/>
        </a:p>
      </dgm:t>
    </dgm:pt>
    <dgm:pt modelId="{F0D1C6A0-6AE3-4478-BCA0-1963AF8130D5}" type="pres">
      <dgm:prSet presAssocID="{EAE1088C-D00C-4178-B118-09F4A6B86C1F}" presName="Name0" presStyleCnt="0">
        <dgm:presLayoutVars>
          <dgm:dir/>
          <dgm:resizeHandles val="exact"/>
        </dgm:presLayoutVars>
      </dgm:prSet>
      <dgm:spPr/>
      <dgm:t>
        <a:bodyPr/>
        <a:lstStyle/>
        <a:p>
          <a:endParaRPr lang="ru-RU"/>
        </a:p>
      </dgm:t>
    </dgm:pt>
    <dgm:pt modelId="{F9C5F6B0-4D31-493A-9460-1EC566C3BB84}" type="pres">
      <dgm:prSet presAssocID="{3C3D1718-21F3-40E3-8073-40B31DB53FAD}" presName="Name5" presStyleLbl="vennNode1" presStyleIdx="0" presStyleCnt="4">
        <dgm:presLayoutVars>
          <dgm:bulletEnabled val="1"/>
        </dgm:presLayoutVars>
      </dgm:prSet>
      <dgm:spPr/>
      <dgm:t>
        <a:bodyPr/>
        <a:lstStyle/>
        <a:p>
          <a:endParaRPr lang="ru-RU"/>
        </a:p>
      </dgm:t>
    </dgm:pt>
    <dgm:pt modelId="{B842DF3E-E78D-462F-A5CC-E16C67B01821}" type="pres">
      <dgm:prSet presAssocID="{B0E8BB12-CFD1-482C-816C-3326E2D567EA}" presName="space" presStyleCnt="0"/>
      <dgm:spPr/>
    </dgm:pt>
    <dgm:pt modelId="{6EF1AF08-9334-480F-9092-2F9E329DD69C}" type="pres">
      <dgm:prSet presAssocID="{CD68ACB4-957B-40B2-9AB7-BA3A4F59C6F2}" presName="Name5" presStyleLbl="vennNode1" presStyleIdx="1" presStyleCnt="4">
        <dgm:presLayoutVars>
          <dgm:bulletEnabled val="1"/>
        </dgm:presLayoutVars>
      </dgm:prSet>
      <dgm:spPr/>
      <dgm:t>
        <a:bodyPr/>
        <a:lstStyle/>
        <a:p>
          <a:endParaRPr lang="ru-RU"/>
        </a:p>
      </dgm:t>
    </dgm:pt>
    <dgm:pt modelId="{B4C4B1EE-0694-4A8B-ADE2-6079FF95B405}" type="pres">
      <dgm:prSet presAssocID="{435A1D48-54BE-40D1-A469-D315A115FBC3}" presName="space" presStyleCnt="0"/>
      <dgm:spPr/>
    </dgm:pt>
    <dgm:pt modelId="{6FC185DC-2AFF-4C48-ABA6-A267AA6D91B6}" type="pres">
      <dgm:prSet presAssocID="{55503469-2CDB-46B9-B6CD-6814AE157330}" presName="Name5" presStyleLbl="vennNode1" presStyleIdx="2" presStyleCnt="4">
        <dgm:presLayoutVars>
          <dgm:bulletEnabled val="1"/>
        </dgm:presLayoutVars>
      </dgm:prSet>
      <dgm:spPr/>
      <dgm:t>
        <a:bodyPr/>
        <a:lstStyle/>
        <a:p>
          <a:endParaRPr lang="ru-RU"/>
        </a:p>
      </dgm:t>
    </dgm:pt>
    <dgm:pt modelId="{8F737D8B-7FC9-4805-BF3E-0815E46E311C}" type="pres">
      <dgm:prSet presAssocID="{E8A7A12F-6080-4165-AF5C-B319E5396197}" presName="space" presStyleCnt="0"/>
      <dgm:spPr/>
    </dgm:pt>
    <dgm:pt modelId="{218F0263-153A-4B8C-B3FB-8AB83B00CF86}" type="pres">
      <dgm:prSet presAssocID="{9B28D258-7D84-4D3E-A4D6-4DC2CAD20B9A}" presName="Name5" presStyleLbl="vennNode1" presStyleIdx="3" presStyleCnt="4">
        <dgm:presLayoutVars>
          <dgm:bulletEnabled val="1"/>
        </dgm:presLayoutVars>
      </dgm:prSet>
      <dgm:spPr/>
      <dgm:t>
        <a:bodyPr/>
        <a:lstStyle/>
        <a:p>
          <a:endParaRPr lang="ru-RU"/>
        </a:p>
      </dgm:t>
    </dgm:pt>
  </dgm:ptLst>
  <dgm:cxnLst>
    <dgm:cxn modelId="{327BF8B9-8543-473C-9BA6-6BBEECB6D3D3}" type="presOf" srcId="{3C3D1718-21F3-40E3-8073-40B31DB53FAD}" destId="{F9C5F6B0-4D31-493A-9460-1EC566C3BB84}" srcOrd="0" destOrd="0" presId="urn:microsoft.com/office/officeart/2005/8/layout/venn3"/>
    <dgm:cxn modelId="{74D387DC-02CC-466A-BD46-89D0DB1B4CA2}" type="presOf" srcId="{55503469-2CDB-46B9-B6CD-6814AE157330}" destId="{6FC185DC-2AFF-4C48-ABA6-A267AA6D91B6}" srcOrd="0" destOrd="0" presId="urn:microsoft.com/office/officeart/2005/8/layout/venn3"/>
    <dgm:cxn modelId="{546B6878-648D-45C1-B0B6-F7A7BCAA0958}" srcId="{EAE1088C-D00C-4178-B118-09F4A6B86C1F}" destId="{55503469-2CDB-46B9-B6CD-6814AE157330}" srcOrd="2" destOrd="0" parTransId="{3DB5985F-6488-4E94-8920-B535FEFF2C99}" sibTransId="{E8A7A12F-6080-4165-AF5C-B319E5396197}"/>
    <dgm:cxn modelId="{84003F47-7053-4016-9D12-B80EDC0D38E5}" srcId="{EAE1088C-D00C-4178-B118-09F4A6B86C1F}" destId="{9B28D258-7D84-4D3E-A4D6-4DC2CAD20B9A}" srcOrd="3" destOrd="0" parTransId="{B341EC72-6504-4DCA-8202-7D7F2A012550}" sibTransId="{DC2A7713-49B2-47A6-92E6-BC5A4E987498}"/>
    <dgm:cxn modelId="{A1163469-896A-4BF9-92FC-D8A98CBD9E63}" type="presOf" srcId="{9B28D258-7D84-4D3E-A4D6-4DC2CAD20B9A}" destId="{218F0263-153A-4B8C-B3FB-8AB83B00CF86}" srcOrd="0" destOrd="0" presId="urn:microsoft.com/office/officeart/2005/8/layout/venn3"/>
    <dgm:cxn modelId="{BFDBB66D-8A3B-4358-B5D2-508E5CDEAED1}" type="presOf" srcId="{EAE1088C-D00C-4178-B118-09F4A6B86C1F}" destId="{F0D1C6A0-6AE3-4478-BCA0-1963AF8130D5}" srcOrd="0" destOrd="0" presId="urn:microsoft.com/office/officeart/2005/8/layout/venn3"/>
    <dgm:cxn modelId="{E2F9AC1F-1EFC-42D9-AFFB-606EEFB15A94}" type="presOf" srcId="{CD68ACB4-957B-40B2-9AB7-BA3A4F59C6F2}" destId="{6EF1AF08-9334-480F-9092-2F9E329DD69C}" srcOrd="0" destOrd="0" presId="urn:microsoft.com/office/officeart/2005/8/layout/venn3"/>
    <dgm:cxn modelId="{1B068332-028C-468D-9726-36F0F6D05170}" srcId="{EAE1088C-D00C-4178-B118-09F4A6B86C1F}" destId="{CD68ACB4-957B-40B2-9AB7-BA3A4F59C6F2}" srcOrd="1" destOrd="0" parTransId="{DEF4351E-9EF5-47B7-897D-CC7955255FCB}" sibTransId="{435A1D48-54BE-40D1-A469-D315A115FBC3}"/>
    <dgm:cxn modelId="{D9CBD004-72A9-4804-AE07-EA07791816CD}" srcId="{EAE1088C-D00C-4178-B118-09F4A6B86C1F}" destId="{3C3D1718-21F3-40E3-8073-40B31DB53FAD}" srcOrd="0" destOrd="0" parTransId="{FB4F1DF5-F755-4EE5-941A-1EE9E50960FD}" sibTransId="{B0E8BB12-CFD1-482C-816C-3326E2D567EA}"/>
    <dgm:cxn modelId="{62237869-8E07-43C6-8D88-B4304BAA97AD}" type="presParOf" srcId="{F0D1C6A0-6AE3-4478-BCA0-1963AF8130D5}" destId="{F9C5F6B0-4D31-493A-9460-1EC566C3BB84}" srcOrd="0" destOrd="0" presId="urn:microsoft.com/office/officeart/2005/8/layout/venn3"/>
    <dgm:cxn modelId="{59FEDD41-53F1-4208-A230-C10BBBE2379A}" type="presParOf" srcId="{F0D1C6A0-6AE3-4478-BCA0-1963AF8130D5}" destId="{B842DF3E-E78D-462F-A5CC-E16C67B01821}" srcOrd="1" destOrd="0" presId="urn:microsoft.com/office/officeart/2005/8/layout/venn3"/>
    <dgm:cxn modelId="{34564E4A-FE9D-47CA-86DE-4F024A5035B8}" type="presParOf" srcId="{F0D1C6A0-6AE3-4478-BCA0-1963AF8130D5}" destId="{6EF1AF08-9334-480F-9092-2F9E329DD69C}" srcOrd="2" destOrd="0" presId="urn:microsoft.com/office/officeart/2005/8/layout/venn3"/>
    <dgm:cxn modelId="{26483DB4-DC49-4E1E-8535-CCB44C2841B5}" type="presParOf" srcId="{F0D1C6A0-6AE3-4478-BCA0-1963AF8130D5}" destId="{B4C4B1EE-0694-4A8B-ADE2-6079FF95B405}" srcOrd="3" destOrd="0" presId="urn:microsoft.com/office/officeart/2005/8/layout/venn3"/>
    <dgm:cxn modelId="{88CABCF0-1D26-43C0-BB59-CC3B637F3A5D}" type="presParOf" srcId="{F0D1C6A0-6AE3-4478-BCA0-1963AF8130D5}" destId="{6FC185DC-2AFF-4C48-ABA6-A267AA6D91B6}" srcOrd="4" destOrd="0" presId="urn:microsoft.com/office/officeart/2005/8/layout/venn3"/>
    <dgm:cxn modelId="{B6858623-D676-4134-891E-9DA657CF4C14}" type="presParOf" srcId="{F0D1C6A0-6AE3-4478-BCA0-1963AF8130D5}" destId="{8F737D8B-7FC9-4805-BF3E-0815E46E311C}" srcOrd="5" destOrd="0" presId="urn:microsoft.com/office/officeart/2005/8/layout/venn3"/>
    <dgm:cxn modelId="{73FB78A0-6131-4625-A0D4-532369C891D7}" type="presParOf" srcId="{F0D1C6A0-6AE3-4478-BCA0-1963AF8130D5}" destId="{218F0263-153A-4B8C-B3FB-8AB83B00CF86}" srcOrd="6" destOrd="0" presId="urn:microsoft.com/office/officeart/2005/8/layout/venn3"/>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ADB6A54-C518-42CE-BE08-E3E1B3557D47}" type="datetimeFigureOut">
              <a:rPr lang="ru-RU"/>
              <a:pPr>
                <a:defRPr/>
              </a:pPr>
              <a:t>18.11.2015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6CBF4FB-9927-4FDF-AFE1-4E4C9D024179}" type="slidenum">
              <a:rPr lang="ru-RU"/>
              <a:pPr>
                <a:defRPr/>
              </a:pPr>
              <a:t>‹#›</a:t>
            </a:fld>
            <a:endParaRPr lang="ru-RU"/>
          </a:p>
        </p:txBody>
      </p:sp>
    </p:spTree>
    <p:extLst>
      <p:ext uri="{BB962C8B-B14F-4D97-AF65-F5344CB8AC3E}">
        <p14:creationId xmlns:p14="http://schemas.microsoft.com/office/powerpoint/2010/main" val="2568056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p:spPr>
      </p:sp>
      <p:sp>
        <p:nvSpPr>
          <p:cNvPr id="481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4915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2672DC-CD8D-48F0-909F-1E5ACA28C125}" type="slidenum">
              <a:rPr lang="ru-RU" smtClean="0"/>
              <a:pPr fontAlgn="base">
                <a:spcBef>
                  <a:spcPct val="0"/>
                </a:spcBef>
                <a:spcAft>
                  <a:spcPct val="0"/>
                </a:spcAft>
                <a:defRPr/>
              </a:pPr>
              <a:t>2</a:t>
            </a:fld>
            <a:endParaRPr lang="ru-RU" smtClean="0"/>
          </a:p>
        </p:txBody>
      </p:sp>
    </p:spTree>
    <p:extLst>
      <p:ext uri="{BB962C8B-B14F-4D97-AF65-F5344CB8AC3E}">
        <p14:creationId xmlns:p14="http://schemas.microsoft.com/office/powerpoint/2010/main" val="4195573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p:spPr>
      </p:sp>
      <p:sp>
        <p:nvSpPr>
          <p:cNvPr id="573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837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36BD48-E4BE-4F13-AD20-55DBBBD05B72}" type="slidenum">
              <a:rPr lang="ru-RU" smtClean="0"/>
              <a:pPr fontAlgn="base">
                <a:spcBef>
                  <a:spcPct val="0"/>
                </a:spcBef>
                <a:spcAft>
                  <a:spcPct val="0"/>
                </a:spcAft>
                <a:defRPr/>
              </a:pPr>
              <a:t>11</a:t>
            </a:fld>
            <a:endParaRPr lang="ru-RU" smtClean="0"/>
          </a:p>
        </p:txBody>
      </p:sp>
    </p:spTree>
    <p:extLst>
      <p:ext uri="{BB962C8B-B14F-4D97-AF65-F5344CB8AC3E}">
        <p14:creationId xmlns:p14="http://schemas.microsoft.com/office/powerpoint/2010/main" val="746673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p:spPr>
      </p:sp>
      <p:sp>
        <p:nvSpPr>
          <p:cNvPr id="583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93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D36141-ABD0-450F-A0F0-EF1D2D4A5830}" type="slidenum">
              <a:rPr lang="ru-RU" smtClean="0"/>
              <a:pPr fontAlgn="base">
                <a:spcBef>
                  <a:spcPct val="0"/>
                </a:spcBef>
                <a:spcAft>
                  <a:spcPct val="0"/>
                </a:spcAft>
                <a:defRPr/>
              </a:pPr>
              <a:t>12</a:t>
            </a:fld>
            <a:endParaRPr lang="ru-RU" smtClean="0"/>
          </a:p>
        </p:txBody>
      </p:sp>
    </p:spTree>
    <p:extLst>
      <p:ext uri="{BB962C8B-B14F-4D97-AF65-F5344CB8AC3E}">
        <p14:creationId xmlns:p14="http://schemas.microsoft.com/office/powerpoint/2010/main" val="1723601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p:spPr>
      </p:sp>
      <p:sp>
        <p:nvSpPr>
          <p:cNvPr id="593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042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3AC6D5-598F-432F-9E43-C11AB81D61CA}" type="slidenum">
              <a:rPr lang="ru-RU" smtClean="0"/>
              <a:pPr fontAlgn="base">
                <a:spcBef>
                  <a:spcPct val="0"/>
                </a:spcBef>
                <a:spcAft>
                  <a:spcPct val="0"/>
                </a:spcAft>
                <a:defRPr/>
              </a:pPr>
              <a:t>13</a:t>
            </a:fld>
            <a:endParaRPr lang="ru-RU" smtClean="0"/>
          </a:p>
        </p:txBody>
      </p:sp>
    </p:spTree>
    <p:extLst>
      <p:ext uri="{BB962C8B-B14F-4D97-AF65-F5344CB8AC3E}">
        <p14:creationId xmlns:p14="http://schemas.microsoft.com/office/powerpoint/2010/main" val="2709622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p:spPr>
      </p:sp>
      <p:sp>
        <p:nvSpPr>
          <p:cNvPr id="604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14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DF510E-BFAD-405D-A974-54388F0F4138}" type="slidenum">
              <a:rPr lang="ru-RU" smtClean="0"/>
              <a:pPr fontAlgn="base">
                <a:spcBef>
                  <a:spcPct val="0"/>
                </a:spcBef>
                <a:spcAft>
                  <a:spcPct val="0"/>
                </a:spcAft>
                <a:defRPr/>
              </a:pPr>
              <a:t>14</a:t>
            </a:fld>
            <a:endParaRPr lang="ru-RU" smtClean="0"/>
          </a:p>
        </p:txBody>
      </p:sp>
    </p:spTree>
    <p:extLst>
      <p:ext uri="{BB962C8B-B14F-4D97-AF65-F5344CB8AC3E}">
        <p14:creationId xmlns:p14="http://schemas.microsoft.com/office/powerpoint/2010/main" val="1478261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p:spPr>
      </p:sp>
      <p:sp>
        <p:nvSpPr>
          <p:cNvPr id="614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246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02F0B2-20E1-4A5A-8260-8004A954740D}" type="slidenum">
              <a:rPr lang="ru-RU" smtClean="0"/>
              <a:pPr fontAlgn="base">
                <a:spcBef>
                  <a:spcPct val="0"/>
                </a:spcBef>
                <a:spcAft>
                  <a:spcPct val="0"/>
                </a:spcAft>
                <a:defRPr/>
              </a:pPr>
              <a:t>15</a:t>
            </a:fld>
            <a:endParaRPr lang="ru-RU" smtClean="0"/>
          </a:p>
        </p:txBody>
      </p:sp>
    </p:spTree>
    <p:extLst>
      <p:ext uri="{BB962C8B-B14F-4D97-AF65-F5344CB8AC3E}">
        <p14:creationId xmlns:p14="http://schemas.microsoft.com/office/powerpoint/2010/main" val="1562834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p:spPr>
      </p:sp>
      <p:sp>
        <p:nvSpPr>
          <p:cNvPr id="624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349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15BD80-2488-43B9-BEAA-41D7F8651F2F}" type="slidenum">
              <a:rPr lang="ru-RU" smtClean="0"/>
              <a:pPr fontAlgn="base">
                <a:spcBef>
                  <a:spcPct val="0"/>
                </a:spcBef>
                <a:spcAft>
                  <a:spcPct val="0"/>
                </a:spcAft>
                <a:defRPr/>
              </a:pPr>
              <a:t>16</a:t>
            </a:fld>
            <a:endParaRPr lang="ru-RU" smtClean="0"/>
          </a:p>
        </p:txBody>
      </p:sp>
    </p:spTree>
    <p:extLst>
      <p:ext uri="{BB962C8B-B14F-4D97-AF65-F5344CB8AC3E}">
        <p14:creationId xmlns:p14="http://schemas.microsoft.com/office/powerpoint/2010/main" val="3361966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p:spPr>
      </p:sp>
      <p:sp>
        <p:nvSpPr>
          <p:cNvPr id="634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45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3C3BAB-806D-4E80-9223-779277670A4F}" type="slidenum">
              <a:rPr lang="ru-RU" smtClean="0"/>
              <a:pPr fontAlgn="base">
                <a:spcBef>
                  <a:spcPct val="0"/>
                </a:spcBef>
                <a:spcAft>
                  <a:spcPct val="0"/>
                </a:spcAft>
                <a:defRPr/>
              </a:pPr>
              <a:t>19</a:t>
            </a:fld>
            <a:endParaRPr lang="ru-RU" smtClean="0"/>
          </a:p>
        </p:txBody>
      </p:sp>
    </p:spTree>
    <p:extLst>
      <p:ext uri="{BB962C8B-B14F-4D97-AF65-F5344CB8AC3E}">
        <p14:creationId xmlns:p14="http://schemas.microsoft.com/office/powerpoint/2010/main" val="2535338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p:spPr>
      </p:sp>
      <p:sp>
        <p:nvSpPr>
          <p:cNvPr id="645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55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ABA3A6-351B-4647-899F-44C5206A5E52}" type="slidenum">
              <a:rPr lang="ru-RU" smtClean="0"/>
              <a:pPr fontAlgn="base">
                <a:spcBef>
                  <a:spcPct val="0"/>
                </a:spcBef>
                <a:spcAft>
                  <a:spcPct val="0"/>
                </a:spcAft>
                <a:defRPr/>
              </a:pPr>
              <a:t>20</a:t>
            </a:fld>
            <a:endParaRPr lang="ru-RU" smtClean="0"/>
          </a:p>
        </p:txBody>
      </p:sp>
    </p:spTree>
    <p:extLst>
      <p:ext uri="{BB962C8B-B14F-4D97-AF65-F5344CB8AC3E}">
        <p14:creationId xmlns:p14="http://schemas.microsoft.com/office/powerpoint/2010/main" val="3218946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bwMode="auto">
          <a:noFill/>
          <a:ln>
            <a:solidFill>
              <a:srgbClr val="000000"/>
            </a:solidFill>
            <a:miter lim="800000"/>
            <a:headEnd/>
            <a:tailEnd/>
          </a:ln>
        </p:spPr>
      </p:sp>
      <p:sp>
        <p:nvSpPr>
          <p:cNvPr id="655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65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3C3DAE-68F1-4AC1-A12F-3D19E11D722B}" type="slidenum">
              <a:rPr lang="ru-RU" smtClean="0"/>
              <a:pPr fontAlgn="base">
                <a:spcBef>
                  <a:spcPct val="0"/>
                </a:spcBef>
                <a:spcAft>
                  <a:spcPct val="0"/>
                </a:spcAft>
                <a:defRPr/>
              </a:pPr>
              <a:t>21</a:t>
            </a:fld>
            <a:endParaRPr lang="ru-RU" smtClean="0"/>
          </a:p>
        </p:txBody>
      </p:sp>
    </p:spTree>
    <p:extLst>
      <p:ext uri="{BB962C8B-B14F-4D97-AF65-F5344CB8AC3E}">
        <p14:creationId xmlns:p14="http://schemas.microsoft.com/office/powerpoint/2010/main" val="1618497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p:spPr>
      </p:sp>
      <p:sp>
        <p:nvSpPr>
          <p:cNvPr id="665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75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B4B1AA-9DFE-4932-8DD2-5CDB5B7711AE}" type="slidenum">
              <a:rPr lang="ru-RU" smtClean="0"/>
              <a:pPr fontAlgn="base">
                <a:spcBef>
                  <a:spcPct val="0"/>
                </a:spcBef>
                <a:spcAft>
                  <a:spcPct val="0"/>
                </a:spcAft>
                <a:defRPr/>
              </a:pPr>
              <a:t>22</a:t>
            </a:fld>
            <a:endParaRPr lang="ru-RU" smtClean="0"/>
          </a:p>
        </p:txBody>
      </p:sp>
    </p:spTree>
    <p:extLst>
      <p:ext uri="{BB962C8B-B14F-4D97-AF65-F5344CB8AC3E}">
        <p14:creationId xmlns:p14="http://schemas.microsoft.com/office/powerpoint/2010/main" val="3420877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018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364149-FA68-4B09-B21D-67A47E4EAFFE}" type="slidenum">
              <a:rPr lang="ru-RU" smtClean="0"/>
              <a:pPr fontAlgn="base">
                <a:spcBef>
                  <a:spcPct val="0"/>
                </a:spcBef>
                <a:spcAft>
                  <a:spcPct val="0"/>
                </a:spcAft>
                <a:defRPr/>
              </a:pPr>
              <a:t>3</a:t>
            </a:fld>
            <a:endParaRPr lang="ru-RU" smtClean="0"/>
          </a:p>
        </p:txBody>
      </p:sp>
    </p:spTree>
    <p:extLst>
      <p:ext uri="{BB962C8B-B14F-4D97-AF65-F5344CB8AC3E}">
        <p14:creationId xmlns:p14="http://schemas.microsoft.com/office/powerpoint/2010/main" val="4154306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bwMode="auto">
          <a:noFill/>
          <a:ln>
            <a:solidFill>
              <a:srgbClr val="000000"/>
            </a:solidFill>
            <a:miter lim="800000"/>
            <a:headEnd/>
            <a:tailEnd/>
          </a:ln>
        </p:spPr>
      </p:sp>
      <p:sp>
        <p:nvSpPr>
          <p:cNvPr id="675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861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D31388-ED4B-47B7-850B-5C835BF8F6B4}" type="slidenum">
              <a:rPr lang="ru-RU" smtClean="0"/>
              <a:pPr fontAlgn="base">
                <a:spcBef>
                  <a:spcPct val="0"/>
                </a:spcBef>
                <a:spcAft>
                  <a:spcPct val="0"/>
                </a:spcAft>
                <a:defRPr/>
              </a:pPr>
              <a:t>23</a:t>
            </a:fld>
            <a:endParaRPr lang="ru-RU" smtClean="0"/>
          </a:p>
        </p:txBody>
      </p:sp>
    </p:spTree>
    <p:extLst>
      <p:ext uri="{BB962C8B-B14F-4D97-AF65-F5344CB8AC3E}">
        <p14:creationId xmlns:p14="http://schemas.microsoft.com/office/powerpoint/2010/main" val="271959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p:spPr>
      </p:sp>
      <p:sp>
        <p:nvSpPr>
          <p:cNvPr id="686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963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14E079-F30D-410B-BD13-47942BFF3170}" type="slidenum">
              <a:rPr lang="ru-RU" smtClean="0"/>
              <a:pPr fontAlgn="base">
                <a:spcBef>
                  <a:spcPct val="0"/>
                </a:spcBef>
                <a:spcAft>
                  <a:spcPct val="0"/>
                </a:spcAft>
                <a:defRPr/>
              </a:pPr>
              <a:t>24</a:t>
            </a:fld>
            <a:endParaRPr lang="ru-RU" smtClean="0"/>
          </a:p>
        </p:txBody>
      </p:sp>
    </p:spTree>
    <p:extLst>
      <p:ext uri="{BB962C8B-B14F-4D97-AF65-F5344CB8AC3E}">
        <p14:creationId xmlns:p14="http://schemas.microsoft.com/office/powerpoint/2010/main" val="3763298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p:spPr>
      </p:sp>
      <p:sp>
        <p:nvSpPr>
          <p:cNvPr id="6963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066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2B391E-15C9-461B-96C2-9837158BC976}" type="slidenum">
              <a:rPr lang="ru-RU" smtClean="0"/>
              <a:pPr fontAlgn="base">
                <a:spcBef>
                  <a:spcPct val="0"/>
                </a:spcBef>
                <a:spcAft>
                  <a:spcPct val="0"/>
                </a:spcAft>
                <a:defRPr/>
              </a:pPr>
              <a:t>25</a:t>
            </a:fld>
            <a:endParaRPr lang="ru-RU" smtClean="0"/>
          </a:p>
        </p:txBody>
      </p:sp>
    </p:spTree>
    <p:extLst>
      <p:ext uri="{BB962C8B-B14F-4D97-AF65-F5344CB8AC3E}">
        <p14:creationId xmlns:p14="http://schemas.microsoft.com/office/powerpoint/2010/main" val="2525085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p:spPr>
      </p:sp>
      <p:sp>
        <p:nvSpPr>
          <p:cNvPr id="706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168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9650F6-E4F9-4F5F-9F61-8F9CA8E454D7}" type="slidenum">
              <a:rPr lang="ru-RU" smtClean="0"/>
              <a:pPr fontAlgn="base">
                <a:spcBef>
                  <a:spcPct val="0"/>
                </a:spcBef>
                <a:spcAft>
                  <a:spcPct val="0"/>
                </a:spcAft>
                <a:defRPr/>
              </a:pPr>
              <a:t>26</a:t>
            </a:fld>
            <a:endParaRPr lang="ru-RU" smtClean="0"/>
          </a:p>
        </p:txBody>
      </p:sp>
    </p:spTree>
    <p:extLst>
      <p:ext uri="{BB962C8B-B14F-4D97-AF65-F5344CB8AC3E}">
        <p14:creationId xmlns:p14="http://schemas.microsoft.com/office/powerpoint/2010/main" val="2849053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bwMode="auto">
          <a:noFill/>
          <a:ln>
            <a:solidFill>
              <a:srgbClr val="000000"/>
            </a:solidFill>
            <a:miter lim="800000"/>
            <a:headEnd/>
            <a:tailEnd/>
          </a:ln>
        </p:spPr>
      </p:sp>
      <p:sp>
        <p:nvSpPr>
          <p:cNvPr id="7168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27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645834-1BE5-424A-AABD-76696CCCA0F6}" type="slidenum">
              <a:rPr lang="ru-RU" smtClean="0"/>
              <a:pPr fontAlgn="base">
                <a:spcBef>
                  <a:spcPct val="0"/>
                </a:spcBef>
                <a:spcAft>
                  <a:spcPct val="0"/>
                </a:spcAft>
                <a:defRPr/>
              </a:pPr>
              <a:t>27</a:t>
            </a:fld>
            <a:endParaRPr lang="ru-RU" smtClean="0"/>
          </a:p>
        </p:txBody>
      </p:sp>
    </p:spTree>
    <p:extLst>
      <p:ext uri="{BB962C8B-B14F-4D97-AF65-F5344CB8AC3E}">
        <p14:creationId xmlns:p14="http://schemas.microsoft.com/office/powerpoint/2010/main" val="1206441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bwMode="auto">
          <a:noFill/>
          <a:ln>
            <a:solidFill>
              <a:srgbClr val="000000"/>
            </a:solidFill>
            <a:miter lim="800000"/>
            <a:headEnd/>
            <a:tailEnd/>
          </a:ln>
        </p:spPr>
      </p:sp>
      <p:sp>
        <p:nvSpPr>
          <p:cNvPr id="727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373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91C67A-464E-48F3-B37F-AB04EC42D69A}" type="slidenum">
              <a:rPr lang="ru-RU" smtClean="0"/>
              <a:pPr fontAlgn="base">
                <a:spcBef>
                  <a:spcPct val="0"/>
                </a:spcBef>
                <a:spcAft>
                  <a:spcPct val="0"/>
                </a:spcAft>
                <a:defRPr/>
              </a:pPr>
              <a:t>28</a:t>
            </a:fld>
            <a:endParaRPr lang="ru-RU" smtClean="0"/>
          </a:p>
        </p:txBody>
      </p:sp>
    </p:spTree>
    <p:extLst>
      <p:ext uri="{BB962C8B-B14F-4D97-AF65-F5344CB8AC3E}">
        <p14:creationId xmlns:p14="http://schemas.microsoft.com/office/powerpoint/2010/main" val="2013063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p:spPr>
      </p:sp>
      <p:sp>
        <p:nvSpPr>
          <p:cNvPr id="737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475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0DE314-870B-43C5-B77E-D77BF240C342}" type="slidenum">
              <a:rPr lang="ru-RU" smtClean="0"/>
              <a:pPr fontAlgn="base">
                <a:spcBef>
                  <a:spcPct val="0"/>
                </a:spcBef>
                <a:spcAft>
                  <a:spcPct val="0"/>
                </a:spcAft>
                <a:defRPr/>
              </a:pPr>
              <a:t>29</a:t>
            </a:fld>
            <a:endParaRPr lang="ru-RU" smtClean="0"/>
          </a:p>
        </p:txBody>
      </p:sp>
    </p:spTree>
    <p:extLst>
      <p:ext uri="{BB962C8B-B14F-4D97-AF65-F5344CB8AC3E}">
        <p14:creationId xmlns:p14="http://schemas.microsoft.com/office/powerpoint/2010/main" val="3041894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p:spPr>
      </p:sp>
      <p:sp>
        <p:nvSpPr>
          <p:cNvPr id="747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578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308147-D70F-4B8E-BCA6-6065DB875EEC}" type="slidenum">
              <a:rPr lang="ru-RU" smtClean="0"/>
              <a:pPr fontAlgn="base">
                <a:spcBef>
                  <a:spcPct val="0"/>
                </a:spcBef>
                <a:spcAft>
                  <a:spcPct val="0"/>
                </a:spcAft>
                <a:defRPr/>
              </a:pPr>
              <a:t>30</a:t>
            </a:fld>
            <a:endParaRPr lang="ru-RU" smtClean="0"/>
          </a:p>
        </p:txBody>
      </p:sp>
    </p:spTree>
    <p:extLst>
      <p:ext uri="{BB962C8B-B14F-4D97-AF65-F5344CB8AC3E}">
        <p14:creationId xmlns:p14="http://schemas.microsoft.com/office/powerpoint/2010/main" val="2845160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bwMode="auto">
          <a:noFill/>
          <a:ln>
            <a:solidFill>
              <a:srgbClr val="000000"/>
            </a:solidFill>
            <a:miter lim="800000"/>
            <a:headEnd/>
            <a:tailEnd/>
          </a:ln>
        </p:spPr>
      </p:sp>
      <p:sp>
        <p:nvSpPr>
          <p:cNvPr id="757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680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77D7F2-BBD4-4999-AEEF-61458D7868C4}" type="slidenum">
              <a:rPr lang="ru-RU" smtClean="0"/>
              <a:pPr fontAlgn="base">
                <a:spcBef>
                  <a:spcPct val="0"/>
                </a:spcBef>
                <a:spcAft>
                  <a:spcPct val="0"/>
                </a:spcAft>
                <a:defRPr/>
              </a:pPr>
              <a:t>31</a:t>
            </a:fld>
            <a:endParaRPr lang="ru-RU" smtClean="0"/>
          </a:p>
        </p:txBody>
      </p:sp>
    </p:spTree>
    <p:extLst>
      <p:ext uri="{BB962C8B-B14F-4D97-AF65-F5344CB8AC3E}">
        <p14:creationId xmlns:p14="http://schemas.microsoft.com/office/powerpoint/2010/main" val="262990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bwMode="auto">
          <a:noFill/>
          <a:ln>
            <a:solidFill>
              <a:srgbClr val="000000"/>
            </a:solidFill>
            <a:miter lim="800000"/>
            <a:headEnd/>
            <a:tailEnd/>
          </a:ln>
        </p:spPr>
      </p:sp>
      <p:sp>
        <p:nvSpPr>
          <p:cNvPr id="768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78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F45AD0-5BEC-48FA-B1C7-5075CA3CD1DC}" type="slidenum">
              <a:rPr lang="ru-RU" smtClean="0"/>
              <a:pPr fontAlgn="base">
                <a:spcBef>
                  <a:spcPct val="0"/>
                </a:spcBef>
                <a:spcAft>
                  <a:spcPct val="0"/>
                </a:spcAft>
                <a:defRPr/>
              </a:pPr>
              <a:t>32</a:t>
            </a:fld>
            <a:endParaRPr lang="ru-RU" smtClean="0"/>
          </a:p>
        </p:txBody>
      </p:sp>
    </p:spTree>
    <p:extLst>
      <p:ext uri="{BB962C8B-B14F-4D97-AF65-F5344CB8AC3E}">
        <p14:creationId xmlns:p14="http://schemas.microsoft.com/office/powerpoint/2010/main" val="1761029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p:spPr>
      </p:sp>
      <p:sp>
        <p:nvSpPr>
          <p:cNvPr id="501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120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72ECA5-CC4E-4FBA-ADCC-F44DED1E825E}" type="slidenum">
              <a:rPr lang="ru-RU" smtClean="0"/>
              <a:pPr fontAlgn="base">
                <a:spcBef>
                  <a:spcPct val="0"/>
                </a:spcBef>
                <a:spcAft>
                  <a:spcPct val="0"/>
                </a:spcAft>
                <a:defRPr/>
              </a:pPr>
              <a:t>4</a:t>
            </a:fld>
            <a:endParaRPr lang="ru-RU" smtClean="0"/>
          </a:p>
        </p:txBody>
      </p:sp>
    </p:spTree>
    <p:extLst>
      <p:ext uri="{BB962C8B-B14F-4D97-AF65-F5344CB8AC3E}">
        <p14:creationId xmlns:p14="http://schemas.microsoft.com/office/powerpoint/2010/main" val="3235205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bwMode="auto">
          <a:noFill/>
          <a:ln>
            <a:solidFill>
              <a:srgbClr val="000000"/>
            </a:solidFill>
            <a:miter lim="800000"/>
            <a:headEnd/>
            <a:tailEnd/>
          </a:ln>
        </p:spPr>
      </p:sp>
      <p:sp>
        <p:nvSpPr>
          <p:cNvPr id="778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885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4B4DC-C2CF-443A-8C0E-558E3EE5AF8B}" type="slidenum">
              <a:rPr lang="ru-RU" smtClean="0"/>
              <a:pPr fontAlgn="base">
                <a:spcBef>
                  <a:spcPct val="0"/>
                </a:spcBef>
                <a:spcAft>
                  <a:spcPct val="0"/>
                </a:spcAft>
                <a:defRPr/>
              </a:pPr>
              <a:t>38</a:t>
            </a:fld>
            <a:endParaRPr lang="ru-RU" smtClean="0"/>
          </a:p>
        </p:txBody>
      </p:sp>
    </p:spTree>
    <p:extLst>
      <p:ext uri="{BB962C8B-B14F-4D97-AF65-F5344CB8AC3E}">
        <p14:creationId xmlns:p14="http://schemas.microsoft.com/office/powerpoint/2010/main" val="275839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bwMode="auto">
          <a:noFill/>
          <a:ln>
            <a:solidFill>
              <a:srgbClr val="000000"/>
            </a:solidFill>
            <a:miter lim="800000"/>
            <a:headEnd/>
            <a:tailEnd/>
          </a:ln>
        </p:spPr>
      </p:sp>
      <p:sp>
        <p:nvSpPr>
          <p:cNvPr id="788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987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27B900-C58C-477A-BBFF-024BA78A9181}" type="slidenum">
              <a:rPr lang="ru-RU" smtClean="0"/>
              <a:pPr fontAlgn="base">
                <a:spcBef>
                  <a:spcPct val="0"/>
                </a:spcBef>
                <a:spcAft>
                  <a:spcPct val="0"/>
                </a:spcAft>
                <a:defRPr/>
              </a:pPr>
              <a:t>39</a:t>
            </a:fld>
            <a:endParaRPr lang="ru-RU" smtClean="0"/>
          </a:p>
        </p:txBody>
      </p:sp>
    </p:spTree>
    <p:extLst>
      <p:ext uri="{BB962C8B-B14F-4D97-AF65-F5344CB8AC3E}">
        <p14:creationId xmlns:p14="http://schemas.microsoft.com/office/powerpoint/2010/main" val="999099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noFill/>
          <a:ln>
            <a:solidFill>
              <a:srgbClr val="000000"/>
            </a:solidFill>
            <a:miter lim="800000"/>
            <a:headEnd/>
            <a:tailEnd/>
          </a:ln>
        </p:spPr>
      </p:sp>
      <p:sp>
        <p:nvSpPr>
          <p:cNvPr id="798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809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1E701A-9661-4629-BA42-DBD54876CE25}" type="slidenum">
              <a:rPr lang="ru-RU" smtClean="0"/>
              <a:pPr fontAlgn="base">
                <a:spcBef>
                  <a:spcPct val="0"/>
                </a:spcBef>
                <a:spcAft>
                  <a:spcPct val="0"/>
                </a:spcAft>
                <a:defRPr/>
              </a:pPr>
              <a:t>40</a:t>
            </a:fld>
            <a:endParaRPr lang="ru-RU" smtClean="0"/>
          </a:p>
        </p:txBody>
      </p:sp>
    </p:spTree>
    <p:extLst>
      <p:ext uri="{BB962C8B-B14F-4D97-AF65-F5344CB8AC3E}">
        <p14:creationId xmlns:p14="http://schemas.microsoft.com/office/powerpoint/2010/main" val="3362755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bwMode="auto">
          <a:noFill/>
          <a:ln>
            <a:solidFill>
              <a:srgbClr val="000000"/>
            </a:solidFill>
            <a:miter lim="800000"/>
            <a:headEnd/>
            <a:tailEnd/>
          </a:ln>
        </p:spPr>
      </p:sp>
      <p:sp>
        <p:nvSpPr>
          <p:cNvPr id="808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819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3F2DB3-7361-4CFF-9254-11C85ADE7A0C}" type="slidenum">
              <a:rPr lang="ru-RU" smtClean="0"/>
              <a:pPr fontAlgn="base">
                <a:spcBef>
                  <a:spcPct val="0"/>
                </a:spcBef>
                <a:spcAft>
                  <a:spcPct val="0"/>
                </a:spcAft>
                <a:defRPr/>
              </a:pPr>
              <a:t>41</a:t>
            </a:fld>
            <a:endParaRPr lang="ru-RU" smtClean="0"/>
          </a:p>
        </p:txBody>
      </p:sp>
    </p:spTree>
    <p:extLst>
      <p:ext uri="{BB962C8B-B14F-4D97-AF65-F5344CB8AC3E}">
        <p14:creationId xmlns:p14="http://schemas.microsoft.com/office/powerpoint/2010/main" val="3719677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bwMode="auto">
          <a:noFill/>
          <a:ln>
            <a:solidFill>
              <a:srgbClr val="000000"/>
            </a:solidFill>
            <a:miter lim="800000"/>
            <a:headEnd/>
            <a:tailEnd/>
          </a:ln>
        </p:spPr>
      </p:sp>
      <p:sp>
        <p:nvSpPr>
          <p:cNvPr id="819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829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FE0F35-329A-44CF-AE8C-FA39861DFCCB}" type="slidenum">
              <a:rPr lang="ru-RU" smtClean="0"/>
              <a:pPr fontAlgn="base">
                <a:spcBef>
                  <a:spcPct val="0"/>
                </a:spcBef>
                <a:spcAft>
                  <a:spcPct val="0"/>
                </a:spcAft>
                <a:defRPr/>
              </a:pPr>
              <a:t>42</a:t>
            </a:fld>
            <a:endParaRPr lang="ru-RU" smtClean="0"/>
          </a:p>
        </p:txBody>
      </p:sp>
    </p:spTree>
    <p:extLst>
      <p:ext uri="{BB962C8B-B14F-4D97-AF65-F5344CB8AC3E}">
        <p14:creationId xmlns:p14="http://schemas.microsoft.com/office/powerpoint/2010/main" val="2094457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22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1353AA-8150-46AA-BE95-BD64239317D6}" type="slidenum">
              <a:rPr lang="ru-RU" smtClean="0"/>
              <a:pPr fontAlgn="base">
                <a:spcBef>
                  <a:spcPct val="0"/>
                </a:spcBef>
                <a:spcAft>
                  <a:spcPct val="0"/>
                </a:spcAft>
                <a:defRPr/>
              </a:pPr>
              <a:t>5</a:t>
            </a:fld>
            <a:endParaRPr lang="ru-RU" smtClean="0"/>
          </a:p>
        </p:txBody>
      </p:sp>
    </p:spTree>
    <p:extLst>
      <p:ext uri="{BB962C8B-B14F-4D97-AF65-F5344CB8AC3E}">
        <p14:creationId xmlns:p14="http://schemas.microsoft.com/office/powerpoint/2010/main" val="1646267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325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2575C1-4CC4-4245-B610-EFA4DCE394C0}" type="slidenum">
              <a:rPr lang="ru-RU" smtClean="0"/>
              <a:pPr fontAlgn="base">
                <a:spcBef>
                  <a:spcPct val="0"/>
                </a:spcBef>
                <a:spcAft>
                  <a:spcPct val="0"/>
                </a:spcAft>
                <a:defRPr/>
              </a:pPr>
              <a:t>6</a:t>
            </a:fld>
            <a:endParaRPr lang="ru-RU" smtClean="0"/>
          </a:p>
        </p:txBody>
      </p:sp>
    </p:spTree>
    <p:extLst>
      <p:ext uri="{BB962C8B-B14F-4D97-AF65-F5344CB8AC3E}">
        <p14:creationId xmlns:p14="http://schemas.microsoft.com/office/powerpoint/2010/main" val="130829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p:spPr>
      </p:sp>
      <p:sp>
        <p:nvSpPr>
          <p:cNvPr id="532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427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8238BE-8334-475F-8DC5-8F120293021B}" type="slidenum">
              <a:rPr lang="ru-RU" smtClean="0"/>
              <a:pPr fontAlgn="base">
                <a:spcBef>
                  <a:spcPct val="0"/>
                </a:spcBef>
                <a:spcAft>
                  <a:spcPct val="0"/>
                </a:spcAft>
                <a:defRPr/>
              </a:pPr>
              <a:t>7</a:t>
            </a:fld>
            <a:endParaRPr lang="ru-RU" smtClean="0"/>
          </a:p>
        </p:txBody>
      </p:sp>
    </p:spTree>
    <p:extLst>
      <p:ext uri="{BB962C8B-B14F-4D97-AF65-F5344CB8AC3E}">
        <p14:creationId xmlns:p14="http://schemas.microsoft.com/office/powerpoint/2010/main" val="2010905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p:spPr>
      </p:sp>
      <p:sp>
        <p:nvSpPr>
          <p:cNvPr id="542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53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E02FAE-70E2-484D-98F5-54ACF0EF3B9E}" type="slidenum">
              <a:rPr lang="ru-RU" smtClean="0"/>
              <a:pPr fontAlgn="base">
                <a:spcBef>
                  <a:spcPct val="0"/>
                </a:spcBef>
                <a:spcAft>
                  <a:spcPct val="0"/>
                </a:spcAft>
                <a:defRPr/>
              </a:pPr>
              <a:t>8</a:t>
            </a:fld>
            <a:endParaRPr lang="ru-RU" smtClean="0"/>
          </a:p>
        </p:txBody>
      </p:sp>
    </p:spTree>
    <p:extLst>
      <p:ext uri="{BB962C8B-B14F-4D97-AF65-F5344CB8AC3E}">
        <p14:creationId xmlns:p14="http://schemas.microsoft.com/office/powerpoint/2010/main" val="3435186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p:spPr>
      </p:sp>
      <p:sp>
        <p:nvSpPr>
          <p:cNvPr id="552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63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10033A-7EA8-4FCA-8294-848571B5D664}" type="slidenum">
              <a:rPr lang="ru-RU" smtClean="0"/>
              <a:pPr fontAlgn="base">
                <a:spcBef>
                  <a:spcPct val="0"/>
                </a:spcBef>
                <a:spcAft>
                  <a:spcPct val="0"/>
                </a:spcAft>
                <a:defRPr/>
              </a:pPr>
              <a:t>9</a:t>
            </a:fld>
            <a:endParaRPr lang="ru-RU" smtClean="0"/>
          </a:p>
        </p:txBody>
      </p:sp>
    </p:spTree>
    <p:extLst>
      <p:ext uri="{BB962C8B-B14F-4D97-AF65-F5344CB8AC3E}">
        <p14:creationId xmlns:p14="http://schemas.microsoft.com/office/powerpoint/2010/main" val="3769814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p:spPr>
      </p:sp>
      <p:sp>
        <p:nvSpPr>
          <p:cNvPr id="563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73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4E706B-A812-425D-881C-523EECBA78D6}" type="slidenum">
              <a:rPr lang="ru-RU" smtClean="0"/>
              <a:pPr fontAlgn="base">
                <a:spcBef>
                  <a:spcPct val="0"/>
                </a:spcBef>
                <a:spcAft>
                  <a:spcPct val="0"/>
                </a:spcAft>
                <a:defRPr/>
              </a:pPr>
              <a:t>10</a:t>
            </a:fld>
            <a:endParaRPr lang="ru-RU" smtClean="0"/>
          </a:p>
        </p:txBody>
      </p:sp>
    </p:spTree>
    <p:extLst>
      <p:ext uri="{BB962C8B-B14F-4D97-AF65-F5344CB8AC3E}">
        <p14:creationId xmlns:p14="http://schemas.microsoft.com/office/powerpoint/2010/main" val="1655792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9"/>
          <p:cNvSpPr>
            <a:spLocks noGrp="1"/>
          </p:cNvSpPr>
          <p:nvPr>
            <p:ph type="dt" sz="half" idx="10"/>
          </p:nvPr>
        </p:nvSpPr>
        <p:spPr/>
        <p:txBody>
          <a:bodyPr/>
          <a:lstStyle>
            <a:lvl1pPr>
              <a:defRPr/>
            </a:lvl1pPr>
          </a:lstStyle>
          <a:p>
            <a:pPr>
              <a:defRPr/>
            </a:pPr>
            <a:fld id="{B768CBEB-7619-4216-A5FD-4476787B762D}" type="datetimeFigureOut">
              <a:rPr lang="ru-RU"/>
              <a:pPr>
                <a:defRPr/>
              </a:pPr>
              <a:t>18.11.2015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205E4F4-78B9-4271-AD0B-9CA6F6B5FD95}" type="slidenum">
              <a:rPr lang="ru-RU"/>
              <a:pPr>
                <a:defRPr/>
              </a:pPr>
              <a:t>‹#›</a:t>
            </a:fld>
            <a:endParaRPr lang="ru-RU"/>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088DCF5-954D-4BF8-B1AF-EED7BA12BFF3}" type="datetimeFigureOut">
              <a:rPr lang="ru-RU"/>
              <a:pPr>
                <a:defRPr/>
              </a:pPr>
              <a:t>18.11.2015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F933FF6-53A0-4649-86CD-DB8AF5582A71}" type="slidenum">
              <a:rPr lang="ru-RU"/>
              <a:pPr>
                <a:defRPr/>
              </a:pPr>
              <a:t>‹#›</a:t>
            </a:fld>
            <a:endParaRPr lang="ru-RU"/>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20D77C2-8E0B-475F-86D2-673844C4F92E}" type="datetimeFigureOut">
              <a:rPr lang="ru-RU"/>
              <a:pPr>
                <a:defRPr/>
              </a:pPr>
              <a:t>18.11.2015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FD5554B-CF91-4B1B-8CEF-29721F29CC98}" type="slidenum">
              <a:rPr lang="ru-RU"/>
              <a:pPr>
                <a:defRPr/>
              </a:pPr>
              <a:t>‹#›</a:t>
            </a:fld>
            <a:endParaRPr lang="ru-RU"/>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991DD2D-1886-435B-A632-3877AEFA656F}" type="datetimeFigureOut">
              <a:rPr lang="ru-RU"/>
              <a:pPr>
                <a:defRPr/>
              </a:pPr>
              <a:t>18.11.2015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DE5EBB6-4355-4684-B56C-06A4A1132067}" type="slidenum">
              <a:rPr lang="ru-RU"/>
              <a:pPr>
                <a:defRPr/>
              </a:pPr>
              <a:t>‹#›</a:t>
            </a:fld>
            <a:endParaRPr lang="ru-RU"/>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pPr>
              <a:defRPr/>
            </a:pPr>
            <a:fld id="{83DBF887-D55B-4E62-BCE1-971E40501DCF}" type="datetimeFigureOut">
              <a:rPr lang="ru-RU"/>
              <a:pPr>
                <a:defRPr/>
              </a:pPr>
              <a:t>18.11.2015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4D1CCB97-C282-4AF6-90C6-772968742D23}" type="slidenum">
              <a:rPr lang="ru-RU"/>
              <a:pPr>
                <a:defRPr/>
              </a:pPr>
              <a:t>‹#›</a:t>
            </a:fld>
            <a:endParaRPr lang="ru-RU"/>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27BF9A48-0B27-45AC-898F-F57FE57E1313}" type="datetimeFigureOut">
              <a:rPr lang="ru-RU"/>
              <a:pPr>
                <a:defRPr/>
              </a:pPr>
              <a:t>18.11.2015</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0E0DDC72-A1FB-47C5-8C69-C2855A9DD148}" type="slidenum">
              <a:rPr lang="ru-RU"/>
              <a:pPr>
                <a:defRPr/>
              </a:pPr>
              <a:t>‹#›</a:t>
            </a:fld>
            <a:endParaRPr lang="ru-RU"/>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5699F378-CB46-43CE-8744-B6924F97CBC8}" type="datetimeFigureOut">
              <a:rPr lang="ru-RU"/>
              <a:pPr>
                <a:defRPr/>
              </a:pPr>
              <a:t>18.11.2015</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174F7F65-8440-44D9-A437-02B9650F36B6}" type="slidenum">
              <a:rPr lang="ru-RU"/>
              <a:pPr>
                <a:defRPr/>
              </a:pPr>
              <a:t>‹#›</a:t>
            </a:fld>
            <a:endParaRPr lang="ru-RU"/>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9EA45FFC-55BE-4682-8624-73E6B7CDFDBD}" type="datetimeFigureOut">
              <a:rPr lang="ru-RU"/>
              <a:pPr>
                <a:defRPr/>
              </a:pPr>
              <a:t>18.11.2015</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B9A412F9-7253-4FD2-8090-CF6D37C3E99B}" type="slidenum">
              <a:rPr lang="ru-RU"/>
              <a:pPr>
                <a:defRPr/>
              </a:pPr>
              <a:t>‹#›</a:t>
            </a:fld>
            <a:endParaRPr lang="ru-RU"/>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C84B7681-0B97-472A-AD05-635BC2F7C390}" type="datetimeFigureOut">
              <a:rPr lang="ru-RU"/>
              <a:pPr>
                <a:defRPr/>
              </a:pPr>
              <a:t>18.11.2015</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183E1DAE-38C1-4947-9296-34D2FAFD2B5C}" type="slidenum">
              <a:rPr lang="ru-RU"/>
              <a:pPr>
                <a:defRPr/>
              </a:pPr>
              <a:t>‹#›</a:t>
            </a:fld>
            <a:endParaRPr lang="ru-RU"/>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1E71FF65-8A9E-4308-88A1-495F375B2AB0}" type="datetimeFigureOut">
              <a:rPr lang="ru-RU"/>
              <a:pPr>
                <a:defRPr/>
              </a:pPr>
              <a:t>18.11.2015</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9C38EE47-A98D-4395-BE9D-1ADF77C05129}" type="slidenum">
              <a:rPr lang="ru-RU"/>
              <a:pPr>
                <a:defRPr/>
              </a:pPr>
              <a:t>‹#›</a:t>
            </a:fld>
            <a:endParaRPr lang="ru-RU"/>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BE4BFB24-4BFD-4A79-ADD4-E2EB25818D12}" type="datetimeFigureOut">
              <a:rPr lang="ru-RU"/>
              <a:pPr>
                <a:defRPr/>
              </a:pPr>
              <a:t>18.11.2015</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8B67D7EC-5F12-4227-86BA-18A2701ED3AC}" type="slidenum">
              <a:rPr lang="ru-RU"/>
              <a:pPr>
                <a:defRPr/>
              </a:pPr>
              <a:t>‹#›</a:t>
            </a:fld>
            <a:endParaRPr lang="ru-RU"/>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10F8A261-3030-4EFB-B10A-F0E3EBC932B9}" type="datetimeFigureOut">
              <a:rPr lang="ru-RU"/>
              <a:pPr>
                <a:defRPr/>
              </a:pPr>
              <a:t>18.11.2015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FADCBB87-02A9-4665-BD6C-51AF3E30F11D}"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7" r:id="rId9"/>
    <p:sldLayoutId id="2147483705" r:id="rId10"/>
    <p:sldLayoutId id="2147483706" r:id="rId11"/>
  </p:sldLayoutIdLst>
  <p:transition>
    <p:randomBar dir="vert"/>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stihi.ru/pics/2009/01/21/2572.jp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6.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5214942" cy="1828800"/>
          </a:xfrm>
        </p:spPr>
        <p:txBody>
          <a:bodyPr>
            <a:scene3d>
              <a:camera prst="isometricOffAxis1Right"/>
              <a:lightRig rig="freezing" dir="t">
                <a:rot lat="0" lon="0" rev="5640000"/>
              </a:lightRig>
            </a:scene3d>
            <a:sp3d extrusionH="57150" prstMaterial="flat">
              <a:bevelT w="38100" h="38100" prst="angle"/>
              <a:contourClr>
                <a:schemeClr val="tx2"/>
              </a:contourClr>
            </a:sp3d>
          </a:bodyPr>
          <a:lstStyle/>
          <a:p>
            <a:pPr algn="ctr" eaLnBrk="1" fontAlgn="auto" hangingPunct="1">
              <a:spcAft>
                <a:spcPts val="0"/>
              </a:spcAft>
              <a:defRPr/>
            </a:pPr>
            <a:r>
              <a:rPr lang="ru-RU" dirty="0" smtClean="0">
                <a:solidFill>
                  <a:srgbClr val="000000"/>
                </a:solidFill>
              </a:rPr>
              <a:t>Мир вокруг нас</a:t>
            </a:r>
            <a:endParaRPr lang="ru-RU" dirty="0">
              <a:solidFill>
                <a:srgbClr val="000000"/>
              </a:solidFill>
            </a:endParaRPr>
          </a:p>
        </p:txBody>
      </p:sp>
      <p:sp>
        <p:nvSpPr>
          <p:cNvPr id="3" name="Подзаголовок 2"/>
          <p:cNvSpPr>
            <a:spLocks noGrp="1"/>
          </p:cNvSpPr>
          <p:nvPr>
            <p:ph type="subTitle" idx="1"/>
          </p:nvPr>
        </p:nvSpPr>
        <p:spPr>
          <a:xfrm>
            <a:off x="0" y="3714752"/>
            <a:ext cx="9144000" cy="2057852"/>
          </a:xfrm>
        </p:spPr>
        <p:txBody>
          <a:bodyPr>
            <a:noAutofit/>
            <a:scene3d>
              <a:camera prst="orthographicFront"/>
              <a:lightRig rig="threePt" dir="t"/>
            </a:scene3d>
            <a:sp3d extrusionH="57150">
              <a:bevelT w="38100" h="38100" prst="angle"/>
            </a:sp3d>
          </a:bodyPr>
          <a:lstStyle/>
          <a:p>
            <a:pPr algn="ctr" eaLnBrk="1" fontAlgn="auto" hangingPunct="1">
              <a:spcAft>
                <a:spcPts val="0"/>
              </a:spcAft>
              <a:buClr>
                <a:schemeClr val="accent3"/>
              </a:buClr>
              <a:buFont typeface="Wingdings 2"/>
              <a:buNone/>
              <a:defRPr/>
            </a:pPr>
            <a:r>
              <a:rPr lang="ru-RU" sz="6000" b="1" spc="600" dirty="0" smtClean="0">
                <a:ln w="38100">
                  <a:noFill/>
                </a:ln>
                <a:solidFill>
                  <a:srgbClr val="00B0F0"/>
                </a:solidFill>
                <a:effectLst>
                  <a:outerShdw blurRad="38100" dist="38100" dir="2700000" algn="tl">
                    <a:srgbClr val="000000">
                      <a:alpha val="43137"/>
                    </a:srgbClr>
                  </a:outerShdw>
                </a:effectLst>
                <a:latin typeface="Karmen" pitchFamily="34" charset="-52"/>
              </a:rPr>
              <a:t>Почему нужно    чистить зубы         и мыть руки</a:t>
            </a:r>
            <a:endParaRPr lang="ru-RU" sz="6000" b="1" spc="600" dirty="0">
              <a:ln w="38100">
                <a:noFill/>
              </a:ln>
              <a:solidFill>
                <a:srgbClr val="00B0F0"/>
              </a:solidFill>
              <a:effectLst>
                <a:outerShdw blurRad="38100" dist="38100" dir="2700000" algn="tl">
                  <a:srgbClr val="000000">
                    <a:alpha val="43137"/>
                  </a:srgbClr>
                </a:outerShdw>
              </a:effectLst>
              <a:latin typeface="Karmen" pitchFamily="34" charset="-52"/>
            </a:endParaRPr>
          </a:p>
        </p:txBody>
      </p:sp>
      <p:pic>
        <p:nvPicPr>
          <p:cNvPr id="20482" name="Picture 2" descr="Картинка 25 из 17817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15000" y="1071563"/>
            <a:ext cx="2928938" cy="2343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равей Вопросик.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7500938" y="4500563"/>
            <a:ext cx="1408112" cy="2139950"/>
          </a:xfrm>
          <a:prstGeom prst="rect">
            <a:avLst/>
          </a:prstGeom>
          <a:ln>
            <a:noFill/>
          </a:ln>
          <a:effectLst>
            <a:outerShdw blurRad="292100" dist="139700" dir="2700000" algn="tl" rotWithShape="0">
              <a:srgbClr val="333333">
                <a:alpha val="65000"/>
              </a:srgbClr>
            </a:outerShdw>
          </a:effectLst>
        </p:spPr>
      </p:pic>
      <p:sp>
        <p:nvSpPr>
          <p:cNvPr id="6" name="Выноска-облако 5"/>
          <p:cNvSpPr/>
          <p:nvPr/>
        </p:nvSpPr>
        <p:spPr>
          <a:xfrm>
            <a:off x="1571604" y="785794"/>
            <a:ext cx="7429552" cy="2143140"/>
          </a:xfrm>
          <a:prstGeom prst="cloudCallout">
            <a:avLst>
              <a:gd name="adj1" fmla="val 27729"/>
              <a:gd name="adj2" fmla="val 146590"/>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Все-таки, ребята, нужно чистить зубы и мыть руки или нет? Хотим мы дружить со Злючкой-Грязючкой? О чем сначала поговорим — о зубах или о руках? Давайте о том, о чем будет моя загадка…</a:t>
            </a:r>
          </a:p>
        </p:txBody>
      </p:sp>
      <p:pic>
        <p:nvPicPr>
          <p:cNvPr id="5" name="Picture 1" descr="C:\Documents and Settings\Admin\Рабочий стол\Презентации\Злючка - Грязючка.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85813" y="3214688"/>
            <a:ext cx="2300287" cy="32893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38" y="928688"/>
            <a:ext cx="3571875" cy="830262"/>
          </a:xfrm>
          <a:prstGeom prst="rect">
            <a:avLst/>
          </a:prstGeom>
        </p:spPr>
        <p:txBody>
          <a:bodyPr>
            <a:spAutoFit/>
          </a:bodyPr>
          <a:lstStyle/>
          <a:p>
            <a:pPr algn="ct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На красной жердочке</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Сидят белые курочки.</a:t>
            </a:r>
          </a:p>
        </p:txBody>
      </p:sp>
      <p:pic>
        <p:nvPicPr>
          <p:cNvPr id="37892" name="Picture 4" descr="Картинка 252 из 17817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00313" y="2786063"/>
            <a:ext cx="6294437" cy="3389312"/>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2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38" y="1000125"/>
            <a:ext cx="4572000" cy="1570038"/>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Костяная спинка,</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Жесткая щетинка,</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С мятной пастой дружит,</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Нам усердно служит.</a:t>
            </a:r>
          </a:p>
        </p:txBody>
      </p:sp>
      <p:pic>
        <p:nvPicPr>
          <p:cNvPr id="39938" name="Picture 2" descr="Картинка 21 из 1857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00438" y="2357438"/>
            <a:ext cx="5451475" cy="45005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2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лилиния 6"/>
          <p:cNvSpPr/>
          <p:nvPr/>
        </p:nvSpPr>
        <p:spPr>
          <a:xfrm>
            <a:off x="1639888" y="4267200"/>
            <a:ext cx="1565275" cy="1711325"/>
          </a:xfrm>
          <a:custGeom>
            <a:avLst/>
            <a:gdLst>
              <a:gd name="connsiteX0" fmla="*/ 1639 w 1564968"/>
              <a:gd name="connsiteY0" fmla="*/ 255639 h 1710813"/>
              <a:gd name="connsiteX1" fmla="*/ 11471 w 1564968"/>
              <a:gd name="connsiteY1" fmla="*/ 304800 h 1710813"/>
              <a:gd name="connsiteX2" fmla="*/ 31136 w 1564968"/>
              <a:gd name="connsiteY2" fmla="*/ 412955 h 1710813"/>
              <a:gd name="connsiteX3" fmla="*/ 40968 w 1564968"/>
              <a:gd name="connsiteY3" fmla="*/ 442452 h 1710813"/>
              <a:gd name="connsiteX4" fmla="*/ 60633 w 1564968"/>
              <a:gd name="connsiteY4" fmla="*/ 471948 h 1710813"/>
              <a:gd name="connsiteX5" fmla="*/ 80297 w 1564968"/>
              <a:gd name="connsiteY5" fmla="*/ 550606 h 1710813"/>
              <a:gd name="connsiteX6" fmla="*/ 60633 w 1564968"/>
              <a:gd name="connsiteY6" fmla="*/ 816077 h 1710813"/>
              <a:gd name="connsiteX7" fmla="*/ 70465 w 1564968"/>
              <a:gd name="connsiteY7" fmla="*/ 1130710 h 1710813"/>
              <a:gd name="connsiteX8" fmla="*/ 80297 w 1564968"/>
              <a:gd name="connsiteY8" fmla="*/ 1278194 h 1710813"/>
              <a:gd name="connsiteX9" fmla="*/ 99962 w 1564968"/>
              <a:gd name="connsiteY9" fmla="*/ 1307690 h 1710813"/>
              <a:gd name="connsiteX10" fmla="*/ 149123 w 1564968"/>
              <a:gd name="connsiteY10" fmla="*/ 1455174 h 1710813"/>
              <a:gd name="connsiteX11" fmla="*/ 158955 w 1564968"/>
              <a:gd name="connsiteY11" fmla="*/ 1484671 h 1710813"/>
              <a:gd name="connsiteX12" fmla="*/ 168787 w 1564968"/>
              <a:gd name="connsiteY12" fmla="*/ 1514168 h 1710813"/>
              <a:gd name="connsiteX13" fmla="*/ 208117 w 1564968"/>
              <a:gd name="connsiteY13" fmla="*/ 1573161 h 1710813"/>
              <a:gd name="connsiteX14" fmla="*/ 227781 w 1564968"/>
              <a:gd name="connsiteY14" fmla="*/ 1602658 h 1710813"/>
              <a:gd name="connsiteX15" fmla="*/ 286775 w 1564968"/>
              <a:gd name="connsiteY15" fmla="*/ 1622323 h 1710813"/>
              <a:gd name="connsiteX16" fmla="*/ 404762 w 1564968"/>
              <a:gd name="connsiteY16" fmla="*/ 1592826 h 1710813"/>
              <a:gd name="connsiteX17" fmla="*/ 414594 w 1564968"/>
              <a:gd name="connsiteY17" fmla="*/ 1563329 h 1710813"/>
              <a:gd name="connsiteX18" fmla="*/ 493252 w 1564968"/>
              <a:gd name="connsiteY18" fmla="*/ 1553497 h 1710813"/>
              <a:gd name="connsiteX19" fmla="*/ 621071 w 1564968"/>
              <a:gd name="connsiteY19" fmla="*/ 1543665 h 1710813"/>
              <a:gd name="connsiteX20" fmla="*/ 640736 w 1564968"/>
              <a:gd name="connsiteY20" fmla="*/ 1514168 h 1710813"/>
              <a:gd name="connsiteX21" fmla="*/ 699729 w 1564968"/>
              <a:gd name="connsiteY21" fmla="*/ 1494503 h 1710813"/>
              <a:gd name="connsiteX22" fmla="*/ 935704 w 1564968"/>
              <a:gd name="connsiteY22" fmla="*/ 1504335 h 1710813"/>
              <a:gd name="connsiteX23" fmla="*/ 965200 w 1564968"/>
              <a:gd name="connsiteY23" fmla="*/ 1514168 h 1710813"/>
              <a:gd name="connsiteX24" fmla="*/ 975033 w 1564968"/>
              <a:gd name="connsiteY24" fmla="*/ 1543665 h 1710813"/>
              <a:gd name="connsiteX25" fmla="*/ 1004529 w 1564968"/>
              <a:gd name="connsiteY25" fmla="*/ 1573161 h 1710813"/>
              <a:gd name="connsiteX26" fmla="*/ 1034026 w 1564968"/>
              <a:gd name="connsiteY26" fmla="*/ 1632155 h 1710813"/>
              <a:gd name="connsiteX27" fmla="*/ 1063523 w 1564968"/>
              <a:gd name="connsiteY27" fmla="*/ 1651819 h 1710813"/>
              <a:gd name="connsiteX28" fmla="*/ 1093020 w 1564968"/>
              <a:gd name="connsiteY28" fmla="*/ 1661652 h 1710813"/>
              <a:gd name="connsiteX29" fmla="*/ 1142181 w 1564968"/>
              <a:gd name="connsiteY29" fmla="*/ 1710813 h 1710813"/>
              <a:gd name="connsiteX30" fmla="*/ 1181510 w 1564968"/>
              <a:gd name="connsiteY30" fmla="*/ 1691148 h 1710813"/>
              <a:gd name="connsiteX31" fmla="*/ 1240504 w 1564968"/>
              <a:gd name="connsiteY31" fmla="*/ 1641987 h 1710813"/>
              <a:gd name="connsiteX32" fmla="*/ 1260168 w 1564968"/>
              <a:gd name="connsiteY32" fmla="*/ 1612490 h 1710813"/>
              <a:gd name="connsiteX33" fmla="*/ 1289665 w 1564968"/>
              <a:gd name="connsiteY33" fmla="*/ 1553497 h 1710813"/>
              <a:gd name="connsiteX34" fmla="*/ 1328994 w 1564968"/>
              <a:gd name="connsiteY34" fmla="*/ 1563329 h 1710813"/>
              <a:gd name="connsiteX35" fmla="*/ 1338826 w 1564968"/>
              <a:gd name="connsiteY35" fmla="*/ 1592826 h 1710813"/>
              <a:gd name="connsiteX36" fmla="*/ 1368323 w 1564968"/>
              <a:gd name="connsiteY36" fmla="*/ 1602658 h 1710813"/>
              <a:gd name="connsiteX37" fmla="*/ 1387987 w 1564968"/>
              <a:gd name="connsiteY37" fmla="*/ 1602658 h 1710813"/>
              <a:gd name="connsiteX38" fmla="*/ 1397820 w 1564968"/>
              <a:gd name="connsiteY38" fmla="*/ 1071716 h 1710813"/>
              <a:gd name="connsiteX39" fmla="*/ 1407652 w 1564968"/>
              <a:gd name="connsiteY39" fmla="*/ 855406 h 1710813"/>
              <a:gd name="connsiteX40" fmla="*/ 1417484 w 1564968"/>
              <a:gd name="connsiteY40" fmla="*/ 825910 h 1710813"/>
              <a:gd name="connsiteX41" fmla="*/ 1427317 w 1564968"/>
              <a:gd name="connsiteY41" fmla="*/ 766916 h 1710813"/>
              <a:gd name="connsiteX42" fmla="*/ 1437149 w 1564968"/>
              <a:gd name="connsiteY42" fmla="*/ 658761 h 1710813"/>
              <a:gd name="connsiteX43" fmla="*/ 1476478 w 1564968"/>
              <a:gd name="connsiteY43" fmla="*/ 560439 h 1710813"/>
              <a:gd name="connsiteX44" fmla="*/ 1496142 w 1564968"/>
              <a:gd name="connsiteY44" fmla="*/ 530942 h 1710813"/>
              <a:gd name="connsiteX45" fmla="*/ 1525639 w 1564968"/>
              <a:gd name="connsiteY45" fmla="*/ 511277 h 1710813"/>
              <a:gd name="connsiteX46" fmla="*/ 1555136 w 1564968"/>
              <a:gd name="connsiteY46" fmla="*/ 412955 h 1710813"/>
              <a:gd name="connsiteX47" fmla="*/ 1564968 w 1564968"/>
              <a:gd name="connsiteY47" fmla="*/ 383458 h 1710813"/>
              <a:gd name="connsiteX48" fmla="*/ 1555136 w 1564968"/>
              <a:gd name="connsiteY48" fmla="*/ 216310 h 1710813"/>
              <a:gd name="connsiteX49" fmla="*/ 1545304 w 1564968"/>
              <a:gd name="connsiteY49" fmla="*/ 186813 h 1710813"/>
              <a:gd name="connsiteX50" fmla="*/ 1476478 w 1564968"/>
              <a:gd name="connsiteY50" fmla="*/ 98323 h 1710813"/>
              <a:gd name="connsiteX51" fmla="*/ 1348658 w 1564968"/>
              <a:gd name="connsiteY51" fmla="*/ 19665 h 1710813"/>
              <a:gd name="connsiteX52" fmla="*/ 1289665 w 1564968"/>
              <a:gd name="connsiteY52" fmla="*/ 0 h 1710813"/>
              <a:gd name="connsiteX53" fmla="*/ 552246 w 1564968"/>
              <a:gd name="connsiteY53" fmla="*/ 9832 h 1710813"/>
              <a:gd name="connsiteX54" fmla="*/ 522749 w 1564968"/>
              <a:gd name="connsiteY54" fmla="*/ 19665 h 1710813"/>
              <a:gd name="connsiteX55" fmla="*/ 424426 w 1564968"/>
              <a:gd name="connsiteY55" fmla="*/ 29497 h 1710813"/>
              <a:gd name="connsiteX56" fmla="*/ 385097 w 1564968"/>
              <a:gd name="connsiteY56" fmla="*/ 49161 h 1710813"/>
              <a:gd name="connsiteX57" fmla="*/ 335936 w 1564968"/>
              <a:gd name="connsiteY57" fmla="*/ 58994 h 1710813"/>
              <a:gd name="connsiteX58" fmla="*/ 296607 w 1564968"/>
              <a:gd name="connsiteY58" fmla="*/ 88490 h 1710813"/>
              <a:gd name="connsiteX59" fmla="*/ 208117 w 1564968"/>
              <a:gd name="connsiteY59" fmla="*/ 117987 h 1710813"/>
              <a:gd name="connsiteX60" fmla="*/ 178620 w 1564968"/>
              <a:gd name="connsiteY60" fmla="*/ 127819 h 1710813"/>
              <a:gd name="connsiteX61" fmla="*/ 139291 w 1564968"/>
              <a:gd name="connsiteY61" fmla="*/ 147484 h 1710813"/>
              <a:gd name="connsiteX62" fmla="*/ 80297 w 1564968"/>
              <a:gd name="connsiteY62" fmla="*/ 186813 h 1710813"/>
              <a:gd name="connsiteX63" fmla="*/ 60633 w 1564968"/>
              <a:gd name="connsiteY63" fmla="*/ 216310 h 1710813"/>
              <a:gd name="connsiteX64" fmla="*/ 31136 w 1564968"/>
              <a:gd name="connsiteY64" fmla="*/ 235974 h 1710813"/>
              <a:gd name="connsiteX65" fmla="*/ 21304 w 1564968"/>
              <a:gd name="connsiteY65" fmla="*/ 265471 h 1710813"/>
              <a:gd name="connsiteX66" fmla="*/ 1639 w 1564968"/>
              <a:gd name="connsiteY66" fmla="*/ 255639 h 17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64968" h="1710813">
                <a:moveTo>
                  <a:pt x="1639" y="255639"/>
                </a:moveTo>
                <a:cubicBezTo>
                  <a:pt x="0" y="262194"/>
                  <a:pt x="8724" y="288316"/>
                  <a:pt x="11471" y="304800"/>
                </a:cubicBezTo>
                <a:cubicBezTo>
                  <a:pt x="22611" y="371638"/>
                  <a:pt x="16036" y="360103"/>
                  <a:pt x="31136" y="412955"/>
                </a:cubicBezTo>
                <a:cubicBezTo>
                  <a:pt x="33983" y="422920"/>
                  <a:pt x="36333" y="433182"/>
                  <a:pt x="40968" y="442452"/>
                </a:cubicBezTo>
                <a:cubicBezTo>
                  <a:pt x="46253" y="453021"/>
                  <a:pt x="54078" y="462116"/>
                  <a:pt x="60633" y="471948"/>
                </a:cubicBezTo>
                <a:cubicBezTo>
                  <a:pt x="68391" y="495224"/>
                  <a:pt x="80297" y="526877"/>
                  <a:pt x="80297" y="550606"/>
                </a:cubicBezTo>
                <a:cubicBezTo>
                  <a:pt x="80297" y="712315"/>
                  <a:pt x="78674" y="707832"/>
                  <a:pt x="60633" y="816077"/>
                </a:cubicBezTo>
                <a:cubicBezTo>
                  <a:pt x="63910" y="920955"/>
                  <a:pt x="66004" y="1025876"/>
                  <a:pt x="70465" y="1130710"/>
                </a:cubicBezTo>
                <a:cubicBezTo>
                  <a:pt x="72560" y="1179936"/>
                  <a:pt x="72197" y="1229594"/>
                  <a:pt x="80297" y="1278194"/>
                </a:cubicBezTo>
                <a:cubicBezTo>
                  <a:pt x="82240" y="1289850"/>
                  <a:pt x="93407" y="1297858"/>
                  <a:pt x="99962" y="1307690"/>
                </a:cubicBezTo>
                <a:lnTo>
                  <a:pt x="149123" y="1455174"/>
                </a:lnTo>
                <a:lnTo>
                  <a:pt x="158955" y="1484671"/>
                </a:lnTo>
                <a:cubicBezTo>
                  <a:pt x="162232" y="1494503"/>
                  <a:pt x="163038" y="1505545"/>
                  <a:pt x="168787" y="1514168"/>
                </a:cubicBezTo>
                <a:lnTo>
                  <a:pt x="208117" y="1573161"/>
                </a:lnTo>
                <a:cubicBezTo>
                  <a:pt x="214672" y="1582993"/>
                  <a:pt x="216571" y="1598921"/>
                  <a:pt x="227781" y="1602658"/>
                </a:cubicBezTo>
                <a:lnTo>
                  <a:pt x="286775" y="1622323"/>
                </a:lnTo>
                <a:cubicBezTo>
                  <a:pt x="364681" y="1596354"/>
                  <a:pt x="325322" y="1606066"/>
                  <a:pt x="404762" y="1592826"/>
                </a:cubicBezTo>
                <a:cubicBezTo>
                  <a:pt x="408039" y="1582994"/>
                  <a:pt x="407265" y="1570658"/>
                  <a:pt x="414594" y="1563329"/>
                </a:cubicBezTo>
                <a:cubicBezTo>
                  <a:pt x="445443" y="1532480"/>
                  <a:pt x="458665" y="1544851"/>
                  <a:pt x="493252" y="1553497"/>
                </a:cubicBezTo>
                <a:cubicBezTo>
                  <a:pt x="535858" y="1550220"/>
                  <a:pt x="579782" y="1554675"/>
                  <a:pt x="621071" y="1543665"/>
                </a:cubicBezTo>
                <a:cubicBezTo>
                  <a:pt x="632489" y="1540620"/>
                  <a:pt x="630715" y="1520431"/>
                  <a:pt x="640736" y="1514168"/>
                </a:cubicBezTo>
                <a:cubicBezTo>
                  <a:pt x="658313" y="1503182"/>
                  <a:pt x="699729" y="1494503"/>
                  <a:pt x="699729" y="1494503"/>
                </a:cubicBezTo>
                <a:cubicBezTo>
                  <a:pt x="778387" y="1497780"/>
                  <a:pt x="857193" y="1498519"/>
                  <a:pt x="935704" y="1504335"/>
                </a:cubicBezTo>
                <a:cubicBezTo>
                  <a:pt x="946040" y="1505101"/>
                  <a:pt x="957872" y="1506839"/>
                  <a:pt x="965200" y="1514168"/>
                </a:cubicBezTo>
                <a:cubicBezTo>
                  <a:pt x="972529" y="1521497"/>
                  <a:pt x="969284" y="1535041"/>
                  <a:pt x="975033" y="1543665"/>
                </a:cubicBezTo>
                <a:cubicBezTo>
                  <a:pt x="982746" y="1555234"/>
                  <a:pt x="994697" y="1563329"/>
                  <a:pt x="1004529" y="1573161"/>
                </a:cubicBezTo>
                <a:cubicBezTo>
                  <a:pt x="1012526" y="1597149"/>
                  <a:pt x="1014968" y="1613097"/>
                  <a:pt x="1034026" y="1632155"/>
                </a:cubicBezTo>
                <a:cubicBezTo>
                  <a:pt x="1042382" y="1640511"/>
                  <a:pt x="1052954" y="1646534"/>
                  <a:pt x="1063523" y="1651819"/>
                </a:cubicBezTo>
                <a:cubicBezTo>
                  <a:pt x="1072793" y="1656454"/>
                  <a:pt x="1083188" y="1658374"/>
                  <a:pt x="1093020" y="1661652"/>
                </a:cubicBezTo>
                <a:cubicBezTo>
                  <a:pt x="1101760" y="1674762"/>
                  <a:pt x="1120332" y="1710813"/>
                  <a:pt x="1142181" y="1710813"/>
                </a:cubicBezTo>
                <a:cubicBezTo>
                  <a:pt x="1156838" y="1710813"/>
                  <a:pt x="1168784" y="1698420"/>
                  <a:pt x="1181510" y="1691148"/>
                </a:cubicBezTo>
                <a:cubicBezTo>
                  <a:pt x="1206120" y="1677085"/>
                  <a:pt x="1222016" y="1664173"/>
                  <a:pt x="1240504" y="1641987"/>
                </a:cubicBezTo>
                <a:cubicBezTo>
                  <a:pt x="1248069" y="1632909"/>
                  <a:pt x="1254883" y="1623059"/>
                  <a:pt x="1260168" y="1612490"/>
                </a:cubicBezTo>
                <a:cubicBezTo>
                  <a:pt x="1300871" y="1531084"/>
                  <a:pt x="1233313" y="1638024"/>
                  <a:pt x="1289665" y="1553497"/>
                </a:cubicBezTo>
                <a:cubicBezTo>
                  <a:pt x="1302775" y="1556774"/>
                  <a:pt x="1318442" y="1554887"/>
                  <a:pt x="1328994" y="1563329"/>
                </a:cubicBezTo>
                <a:cubicBezTo>
                  <a:pt x="1337087" y="1569803"/>
                  <a:pt x="1331497" y="1585497"/>
                  <a:pt x="1338826" y="1592826"/>
                </a:cubicBezTo>
                <a:cubicBezTo>
                  <a:pt x="1346155" y="1600155"/>
                  <a:pt x="1358491" y="1599381"/>
                  <a:pt x="1368323" y="1602658"/>
                </a:cubicBezTo>
                <a:cubicBezTo>
                  <a:pt x="1370820" y="1610150"/>
                  <a:pt x="1385490" y="1673825"/>
                  <a:pt x="1387987" y="1602658"/>
                </a:cubicBezTo>
                <a:cubicBezTo>
                  <a:pt x="1394194" y="1425756"/>
                  <a:pt x="1393163" y="1248666"/>
                  <a:pt x="1397820" y="1071716"/>
                </a:cubicBezTo>
                <a:cubicBezTo>
                  <a:pt x="1399719" y="999563"/>
                  <a:pt x="1401896" y="927354"/>
                  <a:pt x="1407652" y="855406"/>
                </a:cubicBezTo>
                <a:cubicBezTo>
                  <a:pt x="1408478" y="845075"/>
                  <a:pt x="1415236" y="836027"/>
                  <a:pt x="1417484" y="825910"/>
                </a:cubicBezTo>
                <a:cubicBezTo>
                  <a:pt x="1421809" y="806449"/>
                  <a:pt x="1424988" y="786715"/>
                  <a:pt x="1427317" y="766916"/>
                </a:cubicBezTo>
                <a:cubicBezTo>
                  <a:pt x="1431547" y="730964"/>
                  <a:pt x="1430858" y="694411"/>
                  <a:pt x="1437149" y="658761"/>
                </a:cubicBezTo>
                <a:cubicBezTo>
                  <a:pt x="1442293" y="629612"/>
                  <a:pt x="1461088" y="587372"/>
                  <a:pt x="1476478" y="560439"/>
                </a:cubicBezTo>
                <a:cubicBezTo>
                  <a:pt x="1482341" y="550179"/>
                  <a:pt x="1487786" y="539298"/>
                  <a:pt x="1496142" y="530942"/>
                </a:cubicBezTo>
                <a:cubicBezTo>
                  <a:pt x="1504498" y="522586"/>
                  <a:pt x="1515807" y="517832"/>
                  <a:pt x="1525639" y="511277"/>
                </a:cubicBezTo>
                <a:cubicBezTo>
                  <a:pt x="1540499" y="451835"/>
                  <a:pt x="1531196" y="484774"/>
                  <a:pt x="1555136" y="412955"/>
                </a:cubicBezTo>
                <a:lnTo>
                  <a:pt x="1564968" y="383458"/>
                </a:lnTo>
                <a:cubicBezTo>
                  <a:pt x="1561691" y="327742"/>
                  <a:pt x="1560689" y="271845"/>
                  <a:pt x="1555136" y="216310"/>
                </a:cubicBezTo>
                <a:cubicBezTo>
                  <a:pt x="1554105" y="205997"/>
                  <a:pt x="1550337" y="195873"/>
                  <a:pt x="1545304" y="186813"/>
                </a:cubicBezTo>
                <a:cubicBezTo>
                  <a:pt x="1526401" y="152786"/>
                  <a:pt x="1506132" y="123034"/>
                  <a:pt x="1476478" y="98323"/>
                </a:cubicBezTo>
                <a:cubicBezTo>
                  <a:pt x="1368049" y="7967"/>
                  <a:pt x="1427593" y="43346"/>
                  <a:pt x="1348658" y="19665"/>
                </a:cubicBezTo>
                <a:cubicBezTo>
                  <a:pt x="1328804" y="13709"/>
                  <a:pt x="1289665" y="0"/>
                  <a:pt x="1289665" y="0"/>
                </a:cubicBezTo>
                <a:lnTo>
                  <a:pt x="552246" y="9832"/>
                </a:lnTo>
                <a:cubicBezTo>
                  <a:pt x="541885" y="10098"/>
                  <a:pt x="532993" y="18089"/>
                  <a:pt x="522749" y="19665"/>
                </a:cubicBezTo>
                <a:cubicBezTo>
                  <a:pt x="490194" y="24674"/>
                  <a:pt x="457200" y="26220"/>
                  <a:pt x="424426" y="29497"/>
                </a:cubicBezTo>
                <a:cubicBezTo>
                  <a:pt x="411316" y="36052"/>
                  <a:pt x="399002" y="44526"/>
                  <a:pt x="385097" y="49161"/>
                </a:cubicBezTo>
                <a:cubicBezTo>
                  <a:pt x="369243" y="54446"/>
                  <a:pt x="351207" y="52207"/>
                  <a:pt x="335936" y="58994"/>
                </a:cubicBezTo>
                <a:cubicBezTo>
                  <a:pt x="320961" y="65649"/>
                  <a:pt x="311264" y="81162"/>
                  <a:pt x="296607" y="88490"/>
                </a:cubicBezTo>
                <a:cubicBezTo>
                  <a:pt x="296606" y="88491"/>
                  <a:pt x="222867" y="113071"/>
                  <a:pt x="208117" y="117987"/>
                </a:cubicBezTo>
                <a:cubicBezTo>
                  <a:pt x="198285" y="121264"/>
                  <a:pt x="187890" y="123184"/>
                  <a:pt x="178620" y="127819"/>
                </a:cubicBezTo>
                <a:cubicBezTo>
                  <a:pt x="165510" y="134374"/>
                  <a:pt x="151218" y="138965"/>
                  <a:pt x="139291" y="147484"/>
                </a:cubicBezTo>
                <a:cubicBezTo>
                  <a:pt x="74848" y="193515"/>
                  <a:pt x="143570" y="165723"/>
                  <a:pt x="80297" y="186813"/>
                </a:cubicBezTo>
                <a:cubicBezTo>
                  <a:pt x="73742" y="196645"/>
                  <a:pt x="68989" y="207954"/>
                  <a:pt x="60633" y="216310"/>
                </a:cubicBezTo>
                <a:cubicBezTo>
                  <a:pt x="52277" y="224666"/>
                  <a:pt x="38518" y="226747"/>
                  <a:pt x="31136" y="235974"/>
                </a:cubicBezTo>
                <a:cubicBezTo>
                  <a:pt x="24662" y="244067"/>
                  <a:pt x="26636" y="256584"/>
                  <a:pt x="21304" y="265471"/>
                </a:cubicBezTo>
                <a:cubicBezTo>
                  <a:pt x="16535" y="273420"/>
                  <a:pt x="3278" y="249084"/>
                  <a:pt x="1639" y="255639"/>
                </a:cubicBezTo>
                <a:close/>
              </a:path>
            </a:pathLst>
          </a:cu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 name="Picture 2" descr="C:\Documents and Settings\Admin\Рабочий стол\Презентации\Мудрая Черепаха.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43688" y="4643438"/>
            <a:ext cx="2286000" cy="2047875"/>
          </a:xfrm>
          <a:prstGeom prst="rect">
            <a:avLst/>
          </a:prstGeom>
          <a:noFill/>
          <a:ln w="9525">
            <a:noFill/>
            <a:miter lim="800000"/>
            <a:headEnd/>
            <a:tailEnd/>
          </a:ln>
          <a:effectLst>
            <a:outerShdw dist="139700" dir="2700000" algn="tl" rotWithShape="0">
              <a:srgbClr val="333333">
                <a:alpha val="64999"/>
              </a:srgbClr>
            </a:outerShdw>
          </a:effectLst>
        </p:spPr>
      </p:pic>
      <p:sp>
        <p:nvSpPr>
          <p:cNvPr id="6" name="Выноска-облако 5"/>
          <p:cNvSpPr/>
          <p:nvPr/>
        </p:nvSpPr>
        <p:spPr>
          <a:xfrm>
            <a:off x="1500166" y="785794"/>
            <a:ext cx="7500990" cy="1714512"/>
          </a:xfrm>
          <a:prstGeom prst="cloudCallout">
            <a:avLst>
              <a:gd name="adj1" fmla="val 15784"/>
              <a:gd name="adj2" fmla="val 197863"/>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На зубах постоянно образуется налёт из микробов и остатков пищи. Частички пищи застревают между зубами. Поэтому обязательно надо чистить зубы. </a:t>
            </a:r>
          </a:p>
        </p:txBody>
      </p:sp>
      <p:pic>
        <p:nvPicPr>
          <p:cNvPr id="15367" name="Picture 3" descr="Картинка 107 из 1025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2875" y="3286125"/>
            <a:ext cx="5072063" cy="3376613"/>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625" y="1071563"/>
            <a:ext cx="4929188" cy="5324475"/>
          </a:xfrm>
          <a:prstGeom prst="rect">
            <a:avLst/>
          </a:prstGeom>
        </p:spPr>
        <p:txBody>
          <a:bodyPr>
            <a:spAutoFit/>
          </a:bodyPr>
          <a:lstStyle/>
          <a:p>
            <a:pPr algn="just" fontAlgn="auto">
              <a:spcBef>
                <a:spcPts val="0"/>
              </a:spcBef>
              <a:spcAft>
                <a:spcPts val="0"/>
              </a:spcAft>
              <a:defRPr/>
            </a:pPr>
            <a:r>
              <a:rPr lang="ru-RU" sz="2000" b="1" i="1" dirty="0">
                <a:solidFill>
                  <a:srgbClr val="FF0000"/>
                </a:solidFill>
                <a:effectLst>
                  <a:outerShdw blurRad="38100" dist="38100" dir="2700000" algn="tl">
                    <a:srgbClr val="000000">
                      <a:alpha val="43137"/>
                    </a:srgbClr>
                  </a:outerShdw>
                </a:effectLst>
                <a:latin typeface="+mj-lt"/>
              </a:rPr>
              <a:t>Какими движениями чистим зубы?</a:t>
            </a:r>
          </a:p>
          <a:p>
            <a:pPr algn="just" fontAlgn="auto">
              <a:spcBef>
                <a:spcPts val="0"/>
              </a:spcBef>
              <a:spcAft>
                <a:spcPts val="0"/>
              </a:spcAft>
              <a:defRPr/>
            </a:pPr>
            <a:endParaRPr lang="ru-RU" sz="2000" b="1" dirty="0">
              <a:solidFill>
                <a:srgbClr val="000000"/>
              </a:solidFill>
              <a:effectLst>
                <a:outerShdw blurRad="38100" dist="38100" dir="2700000" algn="tl">
                  <a:srgbClr val="000000">
                    <a:alpha val="43137"/>
                  </a:srgbClr>
                </a:outerShdw>
              </a:effectLst>
              <a:latin typeface="+mj-lt"/>
            </a:endParaRPr>
          </a:p>
          <a:p>
            <a:pPr algn="just"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	Зубы надо чистить с углов, с боковых зубов. Сначала изнутри, вверх-вниз. Так чистят стеночки. По верхушкам зубов водим щеткой кругами или петельками. Когда мы почистим зубы, щетку надо помыть и поставить в стаканчик.</a:t>
            </a:r>
          </a:p>
          <a:p>
            <a:pPr algn="just" fontAlgn="auto">
              <a:spcBef>
                <a:spcPts val="0"/>
              </a:spcBef>
              <a:spcAft>
                <a:spcPts val="0"/>
              </a:spcAft>
              <a:defRPr/>
            </a:pPr>
            <a:endParaRPr lang="ru-RU" sz="2000" b="1" dirty="0">
              <a:solidFill>
                <a:srgbClr val="000000"/>
              </a:solidFill>
              <a:effectLst>
                <a:outerShdw blurRad="38100" dist="38100" dir="2700000" algn="tl">
                  <a:srgbClr val="000000">
                    <a:alpha val="43137"/>
                  </a:srgbClr>
                </a:outerShdw>
              </a:effectLst>
              <a:latin typeface="+mj-lt"/>
            </a:endParaRPr>
          </a:p>
          <a:p>
            <a:pPr algn="just" fontAlgn="auto">
              <a:spcBef>
                <a:spcPts val="0"/>
              </a:spcBef>
              <a:spcAft>
                <a:spcPts val="0"/>
              </a:spcAft>
              <a:defRPr/>
            </a:pPr>
            <a:r>
              <a:rPr lang="ru-RU" sz="2000" b="1" i="1" dirty="0">
                <a:solidFill>
                  <a:srgbClr val="FF0000"/>
                </a:solidFill>
                <a:effectLst>
                  <a:outerShdw blurRad="38100" dist="38100" dir="2700000" algn="tl">
                    <a:srgbClr val="000000">
                      <a:alpha val="43137"/>
                    </a:srgbClr>
                  </a:outerShdw>
                </a:effectLst>
                <a:latin typeface="+mj-lt"/>
              </a:rPr>
              <a:t>Сколько раз в день надо чистить зубы? Когда? Какой пастой вы пользуетесь?</a:t>
            </a:r>
          </a:p>
          <a:p>
            <a:pPr algn="just" fontAlgn="auto">
              <a:spcBef>
                <a:spcPts val="0"/>
              </a:spcBef>
              <a:spcAft>
                <a:spcPts val="0"/>
              </a:spcAft>
              <a:defRPr/>
            </a:pPr>
            <a:endParaRPr lang="ru-RU" sz="2000" b="1" dirty="0">
              <a:solidFill>
                <a:srgbClr val="000000"/>
              </a:solidFill>
              <a:effectLst>
                <a:outerShdw blurRad="38100" dist="38100" dir="2700000" algn="tl">
                  <a:srgbClr val="000000">
                    <a:alpha val="43137"/>
                  </a:srgbClr>
                </a:outerShdw>
              </a:effectLst>
              <a:latin typeface="+mj-lt"/>
            </a:endParaRPr>
          </a:p>
          <a:p>
            <a:pPr algn="just"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	Зубы надо чистить два раза в день – утром и вечером. Для детей выпускается специальная детская зубная паста.</a:t>
            </a:r>
          </a:p>
        </p:txBody>
      </p:sp>
      <p:pic>
        <p:nvPicPr>
          <p:cNvPr id="72706" name="Picture 2" descr="Картинка 6 из 1857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43563" y="1143000"/>
            <a:ext cx="3205162" cy="51435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Картинка 65 из 988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500188" y="4000500"/>
            <a:ext cx="1000125" cy="1714500"/>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олилиния 5"/>
          <p:cNvSpPr/>
          <p:nvPr/>
        </p:nvSpPr>
        <p:spPr>
          <a:xfrm>
            <a:off x="4483100" y="4835525"/>
            <a:ext cx="2159000" cy="2052638"/>
          </a:xfrm>
          <a:custGeom>
            <a:avLst/>
            <a:gdLst>
              <a:gd name="connsiteX0" fmla="*/ 506027 w 2158527"/>
              <a:gd name="connsiteY0" fmla="*/ 56840 h 2053627"/>
              <a:gd name="connsiteX1" fmla="*/ 435006 w 2158527"/>
              <a:gd name="connsiteY1" fmla="*/ 83473 h 2053627"/>
              <a:gd name="connsiteX2" fmla="*/ 408373 w 2158527"/>
              <a:gd name="connsiteY2" fmla="*/ 118984 h 2053627"/>
              <a:gd name="connsiteX3" fmla="*/ 372862 w 2158527"/>
              <a:gd name="connsiteY3" fmla="*/ 198883 h 2053627"/>
              <a:gd name="connsiteX4" fmla="*/ 363985 w 2158527"/>
              <a:gd name="connsiteY4" fmla="*/ 225516 h 2053627"/>
              <a:gd name="connsiteX5" fmla="*/ 355107 w 2158527"/>
              <a:gd name="connsiteY5" fmla="*/ 278782 h 2053627"/>
              <a:gd name="connsiteX6" fmla="*/ 346229 w 2158527"/>
              <a:gd name="connsiteY6" fmla="*/ 314293 h 2053627"/>
              <a:gd name="connsiteX7" fmla="*/ 337352 w 2158527"/>
              <a:gd name="connsiteY7" fmla="*/ 749298 h 2053627"/>
              <a:gd name="connsiteX8" fmla="*/ 310719 w 2158527"/>
              <a:gd name="connsiteY8" fmla="*/ 758176 h 2053627"/>
              <a:gd name="connsiteX9" fmla="*/ 284086 w 2158527"/>
              <a:gd name="connsiteY9" fmla="*/ 775931 h 2053627"/>
              <a:gd name="connsiteX10" fmla="*/ 239697 w 2158527"/>
              <a:gd name="connsiteY10" fmla="*/ 820320 h 2053627"/>
              <a:gd name="connsiteX11" fmla="*/ 195309 w 2158527"/>
              <a:gd name="connsiteY11" fmla="*/ 864708 h 2053627"/>
              <a:gd name="connsiteX12" fmla="*/ 159798 w 2158527"/>
              <a:gd name="connsiteY12" fmla="*/ 917974 h 2053627"/>
              <a:gd name="connsiteX13" fmla="*/ 142043 w 2158527"/>
              <a:gd name="connsiteY13" fmla="*/ 944607 h 2053627"/>
              <a:gd name="connsiteX14" fmla="*/ 115410 w 2158527"/>
              <a:gd name="connsiteY14" fmla="*/ 971240 h 2053627"/>
              <a:gd name="connsiteX15" fmla="*/ 97655 w 2158527"/>
              <a:gd name="connsiteY15" fmla="*/ 997873 h 2053627"/>
              <a:gd name="connsiteX16" fmla="*/ 71022 w 2158527"/>
              <a:gd name="connsiteY16" fmla="*/ 1006751 h 2053627"/>
              <a:gd name="connsiteX17" fmla="*/ 0 w 2158527"/>
              <a:gd name="connsiteY17" fmla="*/ 1015628 h 2053627"/>
              <a:gd name="connsiteX18" fmla="*/ 8878 w 2158527"/>
              <a:gd name="connsiteY18" fmla="*/ 1193182 h 2053627"/>
              <a:gd name="connsiteX19" fmla="*/ 26633 w 2158527"/>
              <a:gd name="connsiteY19" fmla="*/ 1246448 h 2053627"/>
              <a:gd name="connsiteX20" fmla="*/ 44389 w 2158527"/>
              <a:gd name="connsiteY20" fmla="*/ 1264203 h 2053627"/>
              <a:gd name="connsiteX21" fmla="*/ 53266 w 2158527"/>
              <a:gd name="connsiteY21" fmla="*/ 1290836 h 2053627"/>
              <a:gd name="connsiteX22" fmla="*/ 115410 w 2158527"/>
              <a:gd name="connsiteY22" fmla="*/ 1317469 h 2053627"/>
              <a:gd name="connsiteX23" fmla="*/ 266330 w 2158527"/>
              <a:gd name="connsiteY23" fmla="*/ 1308592 h 2053627"/>
              <a:gd name="connsiteX24" fmla="*/ 292963 w 2158527"/>
              <a:gd name="connsiteY24" fmla="*/ 1299714 h 2053627"/>
              <a:gd name="connsiteX25" fmla="*/ 328474 w 2158527"/>
              <a:gd name="connsiteY25" fmla="*/ 1264203 h 2053627"/>
              <a:gd name="connsiteX26" fmla="*/ 381740 w 2158527"/>
              <a:gd name="connsiteY26" fmla="*/ 1246448 h 2053627"/>
              <a:gd name="connsiteX27" fmla="*/ 417251 w 2158527"/>
              <a:gd name="connsiteY27" fmla="*/ 1219815 h 2053627"/>
              <a:gd name="connsiteX28" fmla="*/ 479394 w 2158527"/>
              <a:gd name="connsiteY28" fmla="*/ 1202060 h 2053627"/>
              <a:gd name="connsiteX29" fmla="*/ 550416 w 2158527"/>
              <a:gd name="connsiteY29" fmla="*/ 1210937 h 2053627"/>
              <a:gd name="connsiteX30" fmla="*/ 568171 w 2158527"/>
              <a:gd name="connsiteY30" fmla="*/ 1228693 h 2053627"/>
              <a:gd name="connsiteX31" fmla="*/ 577049 w 2158527"/>
              <a:gd name="connsiteY31" fmla="*/ 1459512 h 2053627"/>
              <a:gd name="connsiteX32" fmla="*/ 585927 w 2158527"/>
              <a:gd name="connsiteY32" fmla="*/ 1645943 h 2053627"/>
              <a:gd name="connsiteX33" fmla="*/ 612560 w 2158527"/>
              <a:gd name="connsiteY33" fmla="*/ 1654821 h 2053627"/>
              <a:gd name="connsiteX34" fmla="*/ 639193 w 2158527"/>
              <a:gd name="connsiteY34" fmla="*/ 1672576 h 2053627"/>
              <a:gd name="connsiteX35" fmla="*/ 1828800 w 2158527"/>
              <a:gd name="connsiteY35" fmla="*/ 1486145 h 2053627"/>
              <a:gd name="connsiteX36" fmla="*/ 1819923 w 2158527"/>
              <a:gd name="connsiteY36" fmla="*/ 1415124 h 2053627"/>
              <a:gd name="connsiteX37" fmla="*/ 1837678 w 2158527"/>
              <a:gd name="connsiteY37" fmla="*/ 1086650 h 2053627"/>
              <a:gd name="connsiteX38" fmla="*/ 1846556 w 2158527"/>
              <a:gd name="connsiteY38" fmla="*/ 997873 h 2053627"/>
              <a:gd name="connsiteX39" fmla="*/ 1873189 w 2158527"/>
              <a:gd name="connsiteY39" fmla="*/ 962362 h 2053627"/>
              <a:gd name="connsiteX40" fmla="*/ 1908699 w 2158527"/>
              <a:gd name="connsiteY40" fmla="*/ 909096 h 2053627"/>
              <a:gd name="connsiteX41" fmla="*/ 1953088 w 2158527"/>
              <a:gd name="connsiteY41" fmla="*/ 864708 h 2053627"/>
              <a:gd name="connsiteX42" fmla="*/ 1997476 w 2158527"/>
              <a:gd name="connsiteY42" fmla="*/ 820320 h 2053627"/>
              <a:gd name="connsiteX43" fmla="*/ 2086253 w 2158527"/>
              <a:gd name="connsiteY43" fmla="*/ 696032 h 2053627"/>
              <a:gd name="connsiteX44" fmla="*/ 2104008 w 2158527"/>
              <a:gd name="connsiteY44" fmla="*/ 669399 h 2053627"/>
              <a:gd name="connsiteX45" fmla="*/ 2139519 w 2158527"/>
              <a:gd name="connsiteY45" fmla="*/ 571745 h 2053627"/>
              <a:gd name="connsiteX46" fmla="*/ 2148396 w 2158527"/>
              <a:gd name="connsiteY46" fmla="*/ 500724 h 2053627"/>
              <a:gd name="connsiteX47" fmla="*/ 2157274 w 2158527"/>
              <a:gd name="connsiteY47" fmla="*/ 456335 h 2053627"/>
              <a:gd name="connsiteX48" fmla="*/ 2130641 w 2158527"/>
              <a:gd name="connsiteY48" fmla="*/ 287660 h 2053627"/>
              <a:gd name="connsiteX49" fmla="*/ 2077375 w 2158527"/>
              <a:gd name="connsiteY49" fmla="*/ 296537 h 2053627"/>
              <a:gd name="connsiteX50" fmla="*/ 2059620 w 2158527"/>
              <a:gd name="connsiteY50" fmla="*/ 314293 h 2053627"/>
              <a:gd name="connsiteX51" fmla="*/ 2032987 w 2158527"/>
              <a:gd name="connsiteY51" fmla="*/ 323170 h 2053627"/>
              <a:gd name="connsiteX52" fmla="*/ 2015231 w 2158527"/>
              <a:gd name="connsiteY52" fmla="*/ 340926 h 2053627"/>
              <a:gd name="connsiteX53" fmla="*/ 1908699 w 2158527"/>
              <a:gd name="connsiteY53" fmla="*/ 340926 h 2053627"/>
              <a:gd name="connsiteX54" fmla="*/ 1890944 w 2158527"/>
              <a:gd name="connsiteY54" fmla="*/ 323170 h 2053627"/>
              <a:gd name="connsiteX55" fmla="*/ 1864311 w 2158527"/>
              <a:gd name="connsiteY55" fmla="*/ 314293 h 2053627"/>
              <a:gd name="connsiteX56" fmla="*/ 1828800 w 2158527"/>
              <a:gd name="connsiteY56" fmla="*/ 278782 h 2053627"/>
              <a:gd name="connsiteX57" fmla="*/ 1784412 w 2158527"/>
              <a:gd name="connsiteY57" fmla="*/ 198883 h 2053627"/>
              <a:gd name="connsiteX58" fmla="*/ 1775534 w 2158527"/>
              <a:gd name="connsiteY58" fmla="*/ 47962 h 2053627"/>
              <a:gd name="connsiteX59" fmla="*/ 1748901 w 2158527"/>
              <a:gd name="connsiteY59" fmla="*/ 30207 h 2053627"/>
              <a:gd name="connsiteX60" fmla="*/ 1722268 w 2158527"/>
              <a:gd name="connsiteY60" fmla="*/ 21329 h 2053627"/>
              <a:gd name="connsiteX61" fmla="*/ 1642369 w 2158527"/>
              <a:gd name="connsiteY61" fmla="*/ 3574 h 2053627"/>
              <a:gd name="connsiteX62" fmla="*/ 1509204 w 2158527"/>
              <a:gd name="connsiteY62" fmla="*/ 21329 h 2053627"/>
              <a:gd name="connsiteX63" fmla="*/ 1473694 w 2158527"/>
              <a:gd name="connsiteY63" fmla="*/ 30207 h 2053627"/>
              <a:gd name="connsiteX64" fmla="*/ 1420427 w 2158527"/>
              <a:gd name="connsiteY64" fmla="*/ 47962 h 2053627"/>
              <a:gd name="connsiteX65" fmla="*/ 1393794 w 2158527"/>
              <a:gd name="connsiteY65" fmla="*/ 65718 h 2053627"/>
              <a:gd name="connsiteX66" fmla="*/ 1242874 w 2158527"/>
              <a:gd name="connsiteY66" fmla="*/ 83473 h 2053627"/>
              <a:gd name="connsiteX67" fmla="*/ 1162975 w 2158527"/>
              <a:gd name="connsiteY67" fmla="*/ 92351 h 2053627"/>
              <a:gd name="connsiteX68" fmla="*/ 1083076 w 2158527"/>
              <a:gd name="connsiteY68" fmla="*/ 118984 h 2053627"/>
              <a:gd name="connsiteX69" fmla="*/ 1056443 w 2158527"/>
              <a:gd name="connsiteY69" fmla="*/ 127861 h 2053627"/>
              <a:gd name="connsiteX70" fmla="*/ 816746 w 2158527"/>
              <a:gd name="connsiteY70" fmla="*/ 118984 h 2053627"/>
              <a:gd name="connsiteX71" fmla="*/ 612560 w 2158527"/>
              <a:gd name="connsiteY71" fmla="*/ 101228 h 2053627"/>
              <a:gd name="connsiteX72" fmla="*/ 585927 w 2158527"/>
              <a:gd name="connsiteY72" fmla="*/ 92351 h 2053627"/>
              <a:gd name="connsiteX73" fmla="*/ 443884 w 2158527"/>
              <a:gd name="connsiteY73" fmla="*/ 83473 h 205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158527" h="2053627">
                <a:moveTo>
                  <a:pt x="506027" y="56840"/>
                </a:moveTo>
                <a:cubicBezTo>
                  <a:pt x="490458" y="62030"/>
                  <a:pt x="443496" y="77105"/>
                  <a:pt x="435006" y="83473"/>
                </a:cubicBezTo>
                <a:cubicBezTo>
                  <a:pt x="423169" y="92351"/>
                  <a:pt x="417251" y="107147"/>
                  <a:pt x="408373" y="118984"/>
                </a:cubicBezTo>
                <a:cubicBezTo>
                  <a:pt x="387244" y="182372"/>
                  <a:pt x="401000" y="156678"/>
                  <a:pt x="372862" y="198883"/>
                </a:cubicBezTo>
                <a:cubicBezTo>
                  <a:pt x="369903" y="207761"/>
                  <a:pt x="366015" y="216381"/>
                  <a:pt x="363985" y="225516"/>
                </a:cubicBezTo>
                <a:cubicBezTo>
                  <a:pt x="360080" y="243088"/>
                  <a:pt x="358637" y="261131"/>
                  <a:pt x="355107" y="278782"/>
                </a:cubicBezTo>
                <a:cubicBezTo>
                  <a:pt x="352714" y="290746"/>
                  <a:pt x="349188" y="302456"/>
                  <a:pt x="346229" y="314293"/>
                </a:cubicBezTo>
                <a:cubicBezTo>
                  <a:pt x="343270" y="459295"/>
                  <a:pt x="348917" y="604728"/>
                  <a:pt x="337352" y="749298"/>
                </a:cubicBezTo>
                <a:cubicBezTo>
                  <a:pt x="336606" y="758626"/>
                  <a:pt x="319089" y="753991"/>
                  <a:pt x="310719" y="758176"/>
                </a:cubicBezTo>
                <a:cubicBezTo>
                  <a:pt x="301176" y="762948"/>
                  <a:pt x="292964" y="770013"/>
                  <a:pt x="284086" y="775931"/>
                </a:cubicBezTo>
                <a:cubicBezTo>
                  <a:pt x="236734" y="846956"/>
                  <a:pt x="298885" y="761131"/>
                  <a:pt x="239697" y="820320"/>
                </a:cubicBezTo>
                <a:cubicBezTo>
                  <a:pt x="180517" y="879501"/>
                  <a:pt x="266326" y="817364"/>
                  <a:pt x="195309" y="864708"/>
                </a:cubicBezTo>
                <a:lnTo>
                  <a:pt x="159798" y="917974"/>
                </a:lnTo>
                <a:cubicBezTo>
                  <a:pt x="153880" y="926852"/>
                  <a:pt x="149588" y="937062"/>
                  <a:pt x="142043" y="944607"/>
                </a:cubicBezTo>
                <a:cubicBezTo>
                  <a:pt x="133165" y="953485"/>
                  <a:pt x="123447" y="961595"/>
                  <a:pt x="115410" y="971240"/>
                </a:cubicBezTo>
                <a:cubicBezTo>
                  <a:pt x="108580" y="979437"/>
                  <a:pt x="105986" y="991208"/>
                  <a:pt x="97655" y="997873"/>
                </a:cubicBezTo>
                <a:cubicBezTo>
                  <a:pt x="90348" y="1003719"/>
                  <a:pt x="80229" y="1005077"/>
                  <a:pt x="71022" y="1006751"/>
                </a:cubicBezTo>
                <a:cubicBezTo>
                  <a:pt x="47549" y="1011019"/>
                  <a:pt x="23674" y="1012669"/>
                  <a:pt x="0" y="1015628"/>
                </a:cubicBezTo>
                <a:cubicBezTo>
                  <a:pt x="2959" y="1074813"/>
                  <a:pt x="2086" y="1134314"/>
                  <a:pt x="8878" y="1193182"/>
                </a:cubicBezTo>
                <a:cubicBezTo>
                  <a:pt x="11023" y="1211774"/>
                  <a:pt x="13399" y="1233214"/>
                  <a:pt x="26633" y="1246448"/>
                </a:cubicBezTo>
                <a:lnTo>
                  <a:pt x="44389" y="1264203"/>
                </a:lnTo>
                <a:cubicBezTo>
                  <a:pt x="47348" y="1273081"/>
                  <a:pt x="47420" y="1283529"/>
                  <a:pt x="53266" y="1290836"/>
                </a:cubicBezTo>
                <a:cubicBezTo>
                  <a:pt x="68594" y="1309996"/>
                  <a:pt x="94085" y="1312138"/>
                  <a:pt x="115410" y="1317469"/>
                </a:cubicBezTo>
                <a:cubicBezTo>
                  <a:pt x="165717" y="1314510"/>
                  <a:pt x="216186" y="1313606"/>
                  <a:pt x="266330" y="1308592"/>
                </a:cubicBezTo>
                <a:cubicBezTo>
                  <a:pt x="275641" y="1307661"/>
                  <a:pt x="285348" y="1305153"/>
                  <a:pt x="292963" y="1299714"/>
                </a:cubicBezTo>
                <a:cubicBezTo>
                  <a:pt x="306585" y="1289984"/>
                  <a:pt x="312593" y="1269497"/>
                  <a:pt x="328474" y="1264203"/>
                </a:cubicBezTo>
                <a:lnTo>
                  <a:pt x="381740" y="1246448"/>
                </a:lnTo>
                <a:cubicBezTo>
                  <a:pt x="393577" y="1237570"/>
                  <a:pt x="404404" y="1227156"/>
                  <a:pt x="417251" y="1219815"/>
                </a:cubicBezTo>
                <a:cubicBezTo>
                  <a:pt x="427159" y="1214153"/>
                  <a:pt x="471702" y="1203983"/>
                  <a:pt x="479394" y="1202060"/>
                </a:cubicBezTo>
                <a:cubicBezTo>
                  <a:pt x="503068" y="1205019"/>
                  <a:pt x="527564" y="1204081"/>
                  <a:pt x="550416" y="1210937"/>
                </a:cubicBezTo>
                <a:cubicBezTo>
                  <a:pt x="558433" y="1213342"/>
                  <a:pt x="567279" y="1220371"/>
                  <a:pt x="568171" y="1228693"/>
                </a:cubicBezTo>
                <a:cubicBezTo>
                  <a:pt x="576374" y="1305251"/>
                  <a:pt x="573775" y="1382585"/>
                  <a:pt x="577049" y="1459512"/>
                </a:cubicBezTo>
                <a:cubicBezTo>
                  <a:pt x="579694" y="1521670"/>
                  <a:pt x="574798" y="1584732"/>
                  <a:pt x="585927" y="1645943"/>
                </a:cubicBezTo>
                <a:cubicBezTo>
                  <a:pt x="587601" y="1655150"/>
                  <a:pt x="604190" y="1650636"/>
                  <a:pt x="612560" y="1654821"/>
                </a:cubicBezTo>
                <a:cubicBezTo>
                  <a:pt x="622103" y="1659593"/>
                  <a:pt x="630315" y="1666658"/>
                  <a:pt x="639193" y="1672576"/>
                </a:cubicBezTo>
                <a:cubicBezTo>
                  <a:pt x="1807707" y="1655265"/>
                  <a:pt x="1870835" y="2053627"/>
                  <a:pt x="1828800" y="1486145"/>
                </a:cubicBezTo>
                <a:cubicBezTo>
                  <a:pt x="1827038" y="1462352"/>
                  <a:pt x="1822882" y="1438798"/>
                  <a:pt x="1819923" y="1415124"/>
                </a:cubicBezTo>
                <a:cubicBezTo>
                  <a:pt x="1827994" y="1213324"/>
                  <a:pt x="1823724" y="1240136"/>
                  <a:pt x="1837678" y="1086650"/>
                </a:cubicBezTo>
                <a:cubicBezTo>
                  <a:pt x="1840371" y="1057032"/>
                  <a:pt x="1838386" y="1026469"/>
                  <a:pt x="1846556" y="997873"/>
                </a:cubicBezTo>
                <a:cubicBezTo>
                  <a:pt x="1850621" y="983646"/>
                  <a:pt x="1864704" y="974484"/>
                  <a:pt x="1873189" y="962362"/>
                </a:cubicBezTo>
                <a:cubicBezTo>
                  <a:pt x="1885426" y="944880"/>
                  <a:pt x="1893610" y="924185"/>
                  <a:pt x="1908699" y="909096"/>
                </a:cubicBezTo>
                <a:cubicBezTo>
                  <a:pt x="1923495" y="894300"/>
                  <a:pt x="1941481" y="882119"/>
                  <a:pt x="1953088" y="864708"/>
                </a:cubicBezTo>
                <a:cubicBezTo>
                  <a:pt x="1976761" y="829197"/>
                  <a:pt x="1961965" y="843993"/>
                  <a:pt x="1997476" y="820320"/>
                </a:cubicBezTo>
                <a:cubicBezTo>
                  <a:pt x="2063539" y="732235"/>
                  <a:pt x="2034331" y="773914"/>
                  <a:pt x="2086253" y="696032"/>
                </a:cubicBezTo>
                <a:cubicBezTo>
                  <a:pt x="2092171" y="687154"/>
                  <a:pt x="2100634" y="679521"/>
                  <a:pt x="2104008" y="669399"/>
                </a:cubicBezTo>
                <a:cubicBezTo>
                  <a:pt x="2126802" y="601015"/>
                  <a:pt x="2114812" y="633510"/>
                  <a:pt x="2139519" y="571745"/>
                </a:cubicBezTo>
                <a:cubicBezTo>
                  <a:pt x="2142478" y="548071"/>
                  <a:pt x="2144768" y="524304"/>
                  <a:pt x="2148396" y="500724"/>
                </a:cubicBezTo>
                <a:cubicBezTo>
                  <a:pt x="2150690" y="485810"/>
                  <a:pt x="2158527" y="471372"/>
                  <a:pt x="2157274" y="456335"/>
                </a:cubicBezTo>
                <a:cubicBezTo>
                  <a:pt x="2152547" y="399610"/>
                  <a:pt x="2139519" y="343885"/>
                  <a:pt x="2130641" y="287660"/>
                </a:cubicBezTo>
                <a:cubicBezTo>
                  <a:pt x="2112886" y="290619"/>
                  <a:pt x="2094229" y="290217"/>
                  <a:pt x="2077375" y="296537"/>
                </a:cubicBezTo>
                <a:cubicBezTo>
                  <a:pt x="2069538" y="299476"/>
                  <a:pt x="2066797" y="309987"/>
                  <a:pt x="2059620" y="314293"/>
                </a:cubicBezTo>
                <a:cubicBezTo>
                  <a:pt x="2051596" y="319108"/>
                  <a:pt x="2041865" y="320211"/>
                  <a:pt x="2032987" y="323170"/>
                </a:cubicBezTo>
                <a:cubicBezTo>
                  <a:pt x="2027068" y="329089"/>
                  <a:pt x="2021767" y="335697"/>
                  <a:pt x="2015231" y="340926"/>
                </a:cubicBezTo>
                <a:cubicBezTo>
                  <a:pt x="1972333" y="375245"/>
                  <a:pt x="1982558" y="357339"/>
                  <a:pt x="1908699" y="340926"/>
                </a:cubicBezTo>
                <a:cubicBezTo>
                  <a:pt x="1902781" y="335007"/>
                  <a:pt x="1898121" y="327476"/>
                  <a:pt x="1890944" y="323170"/>
                </a:cubicBezTo>
                <a:cubicBezTo>
                  <a:pt x="1882920" y="318355"/>
                  <a:pt x="1870928" y="320910"/>
                  <a:pt x="1864311" y="314293"/>
                </a:cubicBezTo>
                <a:cubicBezTo>
                  <a:pt x="1816961" y="266944"/>
                  <a:pt x="1899823" y="302457"/>
                  <a:pt x="1828800" y="278782"/>
                </a:cubicBezTo>
                <a:cubicBezTo>
                  <a:pt x="1788099" y="217730"/>
                  <a:pt x="1800038" y="245760"/>
                  <a:pt x="1784412" y="198883"/>
                </a:cubicBezTo>
                <a:cubicBezTo>
                  <a:pt x="1781453" y="148576"/>
                  <a:pt x="1785916" y="97275"/>
                  <a:pt x="1775534" y="47962"/>
                </a:cubicBezTo>
                <a:cubicBezTo>
                  <a:pt x="1773336" y="37521"/>
                  <a:pt x="1758444" y="34979"/>
                  <a:pt x="1748901" y="30207"/>
                </a:cubicBezTo>
                <a:cubicBezTo>
                  <a:pt x="1740531" y="26022"/>
                  <a:pt x="1731266" y="23900"/>
                  <a:pt x="1722268" y="21329"/>
                </a:cubicBezTo>
                <a:cubicBezTo>
                  <a:pt x="1693023" y="12973"/>
                  <a:pt x="1672869" y="9674"/>
                  <a:pt x="1642369" y="3574"/>
                </a:cubicBezTo>
                <a:cubicBezTo>
                  <a:pt x="1472384" y="17740"/>
                  <a:pt x="1583857" y="0"/>
                  <a:pt x="1509204" y="21329"/>
                </a:cubicBezTo>
                <a:cubicBezTo>
                  <a:pt x="1497472" y="24681"/>
                  <a:pt x="1485380" y="26701"/>
                  <a:pt x="1473694" y="30207"/>
                </a:cubicBezTo>
                <a:cubicBezTo>
                  <a:pt x="1455767" y="35585"/>
                  <a:pt x="1420427" y="47962"/>
                  <a:pt x="1420427" y="47962"/>
                </a:cubicBezTo>
                <a:cubicBezTo>
                  <a:pt x="1411549" y="53881"/>
                  <a:pt x="1403337" y="60946"/>
                  <a:pt x="1393794" y="65718"/>
                </a:cubicBezTo>
                <a:cubicBezTo>
                  <a:pt x="1353276" y="85977"/>
                  <a:pt x="1263231" y="81703"/>
                  <a:pt x="1242874" y="83473"/>
                </a:cubicBezTo>
                <a:cubicBezTo>
                  <a:pt x="1216178" y="85794"/>
                  <a:pt x="1189608" y="89392"/>
                  <a:pt x="1162975" y="92351"/>
                </a:cubicBezTo>
                <a:lnTo>
                  <a:pt x="1083076" y="118984"/>
                </a:lnTo>
                <a:lnTo>
                  <a:pt x="1056443" y="127861"/>
                </a:lnTo>
                <a:lnTo>
                  <a:pt x="816746" y="118984"/>
                </a:lnTo>
                <a:cubicBezTo>
                  <a:pt x="749796" y="115637"/>
                  <a:pt x="679521" y="107924"/>
                  <a:pt x="612560" y="101228"/>
                </a:cubicBezTo>
                <a:cubicBezTo>
                  <a:pt x="603682" y="98269"/>
                  <a:pt x="595221" y="93444"/>
                  <a:pt x="585927" y="92351"/>
                </a:cubicBezTo>
                <a:cubicBezTo>
                  <a:pt x="506878" y="83051"/>
                  <a:pt x="495887" y="83473"/>
                  <a:pt x="443884" y="83473"/>
                </a:cubicBezTo>
              </a:path>
            </a:pathLst>
          </a:custGeom>
          <a:solidFill>
            <a:schemeClr val="tx1">
              <a:lumMod val="20000"/>
              <a:lumOff val="80000"/>
            </a:schemeClr>
          </a:solidFill>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285750" y="928688"/>
            <a:ext cx="8643938" cy="2009775"/>
          </a:xfrm>
          <a:prstGeom prst="rect">
            <a:avLst/>
          </a:prstGeom>
        </p:spPr>
        <p:txBody>
          <a:bodyPr>
            <a:spAutoFit/>
          </a:bodyPr>
          <a:lstStyle/>
          <a:p>
            <a:pPr algn="just"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	У многих из вас сейчас молочные зубы меняются на постоянные. Может быть, не стоит ухаживать за молочными зубами, раз они все равно выпадут? Так рассуждать нельзя. Если молочный зуб заболел, то он заражает находящийся под ним, еще не вышедший наружу, постоянный зубик. Получается: не ухаживая за молочными зубами, мы портим еще не появившиеся зубы, с которыми нам жить все оставшееся время.</a:t>
            </a:r>
          </a:p>
        </p:txBody>
      </p:sp>
      <p:pic>
        <p:nvPicPr>
          <p:cNvPr id="18437" name="Picture 4" descr="Картинка 64 из 434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00375" y="2643188"/>
            <a:ext cx="5843588" cy="3900487"/>
          </a:xfrm>
          <a:prstGeom prst="rect">
            <a:avLst/>
          </a:prstGeom>
          <a:noFill/>
          <a:ln w="9525">
            <a:noFill/>
            <a:miter lim="800000"/>
            <a:headEnd/>
            <a:tailEnd/>
          </a:ln>
        </p:spPr>
      </p:pic>
      <p:pic>
        <p:nvPicPr>
          <p:cNvPr id="18438" name="Picture 6" descr="Картинка 33 из 108923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28688" y="3714750"/>
            <a:ext cx="2286000" cy="2286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Картинка 1 из 3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Картинка 3 из 253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5251450" y="4075113"/>
            <a:ext cx="1766888" cy="1881187"/>
          </a:xfrm>
          <a:custGeom>
            <a:avLst/>
            <a:gdLst>
              <a:gd name="connsiteX0" fmla="*/ 403101 w 1766782"/>
              <a:gd name="connsiteY0" fmla="*/ 1882067 h 1882067"/>
              <a:gd name="connsiteX1" fmla="*/ 349835 w 1766782"/>
              <a:gd name="connsiteY1" fmla="*/ 1828800 h 1882067"/>
              <a:gd name="connsiteX2" fmla="*/ 340957 w 1766782"/>
              <a:gd name="connsiteY2" fmla="*/ 1802167 h 1882067"/>
              <a:gd name="connsiteX3" fmla="*/ 296569 w 1766782"/>
              <a:gd name="connsiteY3" fmla="*/ 1740024 h 1882067"/>
              <a:gd name="connsiteX4" fmla="*/ 278813 w 1766782"/>
              <a:gd name="connsiteY4" fmla="*/ 1704513 h 1882067"/>
              <a:gd name="connsiteX5" fmla="*/ 261058 w 1766782"/>
              <a:gd name="connsiteY5" fmla="*/ 1642369 h 1882067"/>
              <a:gd name="connsiteX6" fmla="*/ 243303 w 1766782"/>
              <a:gd name="connsiteY6" fmla="*/ 1580226 h 1882067"/>
              <a:gd name="connsiteX7" fmla="*/ 225547 w 1766782"/>
              <a:gd name="connsiteY7" fmla="*/ 1535837 h 1882067"/>
              <a:gd name="connsiteX8" fmla="*/ 207792 w 1766782"/>
              <a:gd name="connsiteY8" fmla="*/ 1438183 h 1882067"/>
              <a:gd name="connsiteX9" fmla="*/ 198914 w 1766782"/>
              <a:gd name="connsiteY9" fmla="*/ 1171853 h 1882067"/>
              <a:gd name="connsiteX10" fmla="*/ 190037 w 1766782"/>
              <a:gd name="connsiteY10" fmla="*/ 1145220 h 1882067"/>
              <a:gd name="connsiteX11" fmla="*/ 154526 w 1766782"/>
              <a:gd name="connsiteY11" fmla="*/ 1074199 h 1882067"/>
              <a:gd name="connsiteX12" fmla="*/ 127893 w 1766782"/>
              <a:gd name="connsiteY12" fmla="*/ 1012055 h 1882067"/>
              <a:gd name="connsiteX13" fmla="*/ 110138 w 1766782"/>
              <a:gd name="connsiteY13" fmla="*/ 985422 h 1882067"/>
              <a:gd name="connsiteX14" fmla="*/ 65749 w 1766782"/>
              <a:gd name="connsiteY14" fmla="*/ 905523 h 1882067"/>
              <a:gd name="connsiteX15" fmla="*/ 30239 w 1766782"/>
              <a:gd name="connsiteY15" fmla="*/ 878890 h 1882067"/>
              <a:gd name="connsiteX16" fmla="*/ 21361 w 1766782"/>
              <a:gd name="connsiteY16" fmla="*/ 630315 h 1882067"/>
              <a:gd name="connsiteX17" fmla="*/ 30239 w 1766782"/>
              <a:gd name="connsiteY17" fmla="*/ 585927 h 1882067"/>
              <a:gd name="connsiteX18" fmla="*/ 74627 w 1766782"/>
              <a:gd name="connsiteY18" fmla="*/ 514905 h 1882067"/>
              <a:gd name="connsiteX19" fmla="*/ 92382 w 1766782"/>
              <a:gd name="connsiteY19" fmla="*/ 488272 h 1882067"/>
              <a:gd name="connsiteX20" fmla="*/ 119015 w 1766782"/>
              <a:gd name="connsiteY20" fmla="*/ 443884 h 1882067"/>
              <a:gd name="connsiteX21" fmla="*/ 154526 w 1766782"/>
              <a:gd name="connsiteY21" fmla="*/ 426129 h 1882067"/>
              <a:gd name="connsiteX22" fmla="*/ 190037 w 1766782"/>
              <a:gd name="connsiteY22" fmla="*/ 399496 h 1882067"/>
              <a:gd name="connsiteX23" fmla="*/ 207792 w 1766782"/>
              <a:gd name="connsiteY23" fmla="*/ 363985 h 1882067"/>
              <a:gd name="connsiteX24" fmla="*/ 261058 w 1766782"/>
              <a:gd name="connsiteY24" fmla="*/ 319597 h 1882067"/>
              <a:gd name="connsiteX25" fmla="*/ 287691 w 1766782"/>
              <a:gd name="connsiteY25" fmla="*/ 275208 h 1882067"/>
              <a:gd name="connsiteX26" fmla="*/ 314324 w 1766782"/>
              <a:gd name="connsiteY26" fmla="*/ 266331 h 1882067"/>
              <a:gd name="connsiteX27" fmla="*/ 332079 w 1766782"/>
              <a:gd name="connsiteY27" fmla="*/ 230820 h 1882067"/>
              <a:gd name="connsiteX28" fmla="*/ 358712 w 1766782"/>
              <a:gd name="connsiteY28" fmla="*/ 213065 h 1882067"/>
              <a:gd name="connsiteX29" fmla="*/ 438611 w 1766782"/>
              <a:gd name="connsiteY29" fmla="*/ 159799 h 1882067"/>
              <a:gd name="connsiteX30" fmla="*/ 483000 w 1766782"/>
              <a:gd name="connsiteY30" fmla="*/ 133166 h 1882067"/>
              <a:gd name="connsiteX31" fmla="*/ 518510 w 1766782"/>
              <a:gd name="connsiteY31" fmla="*/ 106533 h 1882067"/>
              <a:gd name="connsiteX32" fmla="*/ 562899 w 1766782"/>
              <a:gd name="connsiteY32" fmla="*/ 88777 h 1882067"/>
              <a:gd name="connsiteX33" fmla="*/ 589532 w 1766782"/>
              <a:gd name="connsiteY33" fmla="*/ 71022 h 1882067"/>
              <a:gd name="connsiteX34" fmla="*/ 642798 w 1766782"/>
              <a:gd name="connsiteY34" fmla="*/ 53267 h 1882067"/>
              <a:gd name="connsiteX35" fmla="*/ 713819 w 1766782"/>
              <a:gd name="connsiteY35" fmla="*/ 26633 h 1882067"/>
              <a:gd name="connsiteX36" fmla="*/ 820351 w 1766782"/>
              <a:gd name="connsiteY36" fmla="*/ 8878 h 1882067"/>
              <a:gd name="connsiteX37" fmla="*/ 1193213 w 1766782"/>
              <a:gd name="connsiteY37" fmla="*/ 0 h 1882067"/>
              <a:gd name="connsiteX38" fmla="*/ 1290868 w 1766782"/>
              <a:gd name="connsiteY38" fmla="*/ 8878 h 1882067"/>
              <a:gd name="connsiteX39" fmla="*/ 1335256 w 1766782"/>
              <a:gd name="connsiteY39" fmla="*/ 17756 h 1882067"/>
              <a:gd name="connsiteX40" fmla="*/ 1424033 w 1766782"/>
              <a:gd name="connsiteY40" fmla="*/ 26633 h 1882067"/>
              <a:gd name="connsiteX41" fmla="*/ 1495054 w 1766782"/>
              <a:gd name="connsiteY41" fmla="*/ 62144 h 1882067"/>
              <a:gd name="connsiteX42" fmla="*/ 1530565 w 1766782"/>
              <a:gd name="connsiteY42" fmla="*/ 79900 h 1882067"/>
              <a:gd name="connsiteX43" fmla="*/ 1557198 w 1766782"/>
              <a:gd name="connsiteY43" fmla="*/ 88777 h 1882067"/>
              <a:gd name="connsiteX44" fmla="*/ 1583831 w 1766782"/>
              <a:gd name="connsiteY44" fmla="*/ 133166 h 1882067"/>
              <a:gd name="connsiteX45" fmla="*/ 1610464 w 1766782"/>
              <a:gd name="connsiteY45" fmla="*/ 168676 h 1882067"/>
              <a:gd name="connsiteX46" fmla="*/ 1654852 w 1766782"/>
              <a:gd name="connsiteY46" fmla="*/ 204187 h 1882067"/>
              <a:gd name="connsiteX47" fmla="*/ 1672608 w 1766782"/>
              <a:gd name="connsiteY47" fmla="*/ 221942 h 1882067"/>
              <a:gd name="connsiteX48" fmla="*/ 1699241 w 1766782"/>
              <a:gd name="connsiteY48" fmla="*/ 239698 h 1882067"/>
              <a:gd name="connsiteX49" fmla="*/ 1743629 w 1766782"/>
              <a:gd name="connsiteY49" fmla="*/ 292964 h 1882067"/>
              <a:gd name="connsiteX50" fmla="*/ 1752507 w 1766782"/>
              <a:gd name="connsiteY50" fmla="*/ 319597 h 1882067"/>
              <a:gd name="connsiteX51" fmla="*/ 1752507 w 1766782"/>
              <a:gd name="connsiteY51" fmla="*/ 541538 h 1882067"/>
              <a:gd name="connsiteX52" fmla="*/ 1743629 w 1766782"/>
              <a:gd name="connsiteY52" fmla="*/ 568171 h 1882067"/>
              <a:gd name="connsiteX53" fmla="*/ 1734751 w 1766782"/>
              <a:gd name="connsiteY53" fmla="*/ 612560 h 1882067"/>
              <a:gd name="connsiteX54" fmla="*/ 1725874 w 1766782"/>
              <a:gd name="connsiteY54" fmla="*/ 639193 h 1882067"/>
              <a:gd name="connsiteX55" fmla="*/ 1699241 w 1766782"/>
              <a:gd name="connsiteY55" fmla="*/ 719092 h 1882067"/>
              <a:gd name="connsiteX56" fmla="*/ 1690363 w 1766782"/>
              <a:gd name="connsiteY56" fmla="*/ 754602 h 1882067"/>
              <a:gd name="connsiteX57" fmla="*/ 1672608 w 1766782"/>
              <a:gd name="connsiteY57" fmla="*/ 807868 h 1882067"/>
              <a:gd name="connsiteX58" fmla="*/ 1681485 w 1766782"/>
              <a:gd name="connsiteY58" fmla="*/ 976544 h 1882067"/>
              <a:gd name="connsiteX59" fmla="*/ 1690363 w 1766782"/>
              <a:gd name="connsiteY59" fmla="*/ 1038688 h 1882067"/>
              <a:gd name="connsiteX60" fmla="*/ 1681485 w 1766782"/>
              <a:gd name="connsiteY60" fmla="*/ 1704513 h 1882067"/>
              <a:gd name="connsiteX61" fmla="*/ 1672608 w 1766782"/>
              <a:gd name="connsiteY61" fmla="*/ 1740024 h 1882067"/>
              <a:gd name="connsiteX62" fmla="*/ 1628219 w 1766782"/>
              <a:gd name="connsiteY62" fmla="*/ 1775534 h 1882067"/>
              <a:gd name="connsiteX63" fmla="*/ 1610464 w 1766782"/>
              <a:gd name="connsiteY63" fmla="*/ 1793290 h 1882067"/>
              <a:gd name="connsiteX64" fmla="*/ 1574953 w 1766782"/>
              <a:gd name="connsiteY64" fmla="*/ 1802167 h 1882067"/>
              <a:gd name="connsiteX65" fmla="*/ 1530565 w 1766782"/>
              <a:gd name="connsiteY65" fmla="*/ 1837678 h 1882067"/>
              <a:gd name="connsiteX66" fmla="*/ 1503932 w 1766782"/>
              <a:gd name="connsiteY66" fmla="*/ 1846556 h 1882067"/>
              <a:gd name="connsiteX67" fmla="*/ 1361889 w 1766782"/>
              <a:gd name="connsiteY67" fmla="*/ 1837678 h 1882067"/>
              <a:gd name="connsiteX68" fmla="*/ 1335256 w 1766782"/>
              <a:gd name="connsiteY68" fmla="*/ 1811045 h 1882067"/>
              <a:gd name="connsiteX69" fmla="*/ 1317501 w 1766782"/>
              <a:gd name="connsiteY69" fmla="*/ 1757779 h 1882067"/>
              <a:gd name="connsiteX70" fmla="*/ 1308623 w 1766782"/>
              <a:gd name="connsiteY70" fmla="*/ 1677880 h 1882067"/>
              <a:gd name="connsiteX71" fmla="*/ 1299745 w 1766782"/>
              <a:gd name="connsiteY71" fmla="*/ 1651247 h 1882067"/>
              <a:gd name="connsiteX72" fmla="*/ 1237602 w 1766782"/>
              <a:gd name="connsiteY72" fmla="*/ 1642369 h 1882067"/>
              <a:gd name="connsiteX73" fmla="*/ 1210969 w 1766782"/>
              <a:gd name="connsiteY73" fmla="*/ 1624614 h 1882067"/>
              <a:gd name="connsiteX74" fmla="*/ 1175458 w 1766782"/>
              <a:gd name="connsiteY74" fmla="*/ 1589103 h 1882067"/>
              <a:gd name="connsiteX75" fmla="*/ 1148825 w 1766782"/>
              <a:gd name="connsiteY75" fmla="*/ 1571348 h 1882067"/>
              <a:gd name="connsiteX76" fmla="*/ 1095559 w 1766782"/>
              <a:gd name="connsiteY76" fmla="*/ 1526960 h 1882067"/>
              <a:gd name="connsiteX77" fmla="*/ 1060048 w 1766782"/>
              <a:gd name="connsiteY77" fmla="*/ 1518082 h 1882067"/>
              <a:gd name="connsiteX78" fmla="*/ 802596 w 1766782"/>
              <a:gd name="connsiteY78" fmla="*/ 1526960 h 1882067"/>
              <a:gd name="connsiteX79" fmla="*/ 775963 w 1766782"/>
              <a:gd name="connsiteY79" fmla="*/ 1544715 h 1882067"/>
              <a:gd name="connsiteX80" fmla="*/ 749330 w 1766782"/>
              <a:gd name="connsiteY80" fmla="*/ 1553593 h 1882067"/>
              <a:gd name="connsiteX81" fmla="*/ 696064 w 1766782"/>
              <a:gd name="connsiteY81" fmla="*/ 1580226 h 1882067"/>
              <a:gd name="connsiteX82" fmla="*/ 678308 w 1766782"/>
              <a:gd name="connsiteY82" fmla="*/ 1597981 h 1882067"/>
              <a:gd name="connsiteX83" fmla="*/ 642798 w 1766782"/>
              <a:gd name="connsiteY83" fmla="*/ 1651247 h 1882067"/>
              <a:gd name="connsiteX84" fmla="*/ 607287 w 1766782"/>
              <a:gd name="connsiteY84" fmla="*/ 1686758 h 1882067"/>
              <a:gd name="connsiteX85" fmla="*/ 554021 w 1766782"/>
              <a:gd name="connsiteY85" fmla="*/ 1704513 h 1882067"/>
              <a:gd name="connsiteX86" fmla="*/ 527388 w 1766782"/>
              <a:gd name="connsiteY86" fmla="*/ 1722268 h 1882067"/>
              <a:gd name="connsiteX87" fmla="*/ 474122 w 1766782"/>
              <a:gd name="connsiteY87" fmla="*/ 1784412 h 1882067"/>
              <a:gd name="connsiteX88" fmla="*/ 367590 w 1766782"/>
              <a:gd name="connsiteY88" fmla="*/ 1846556 h 188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766782" h="1882067">
                <a:moveTo>
                  <a:pt x="403101" y="1882067"/>
                </a:moveTo>
                <a:cubicBezTo>
                  <a:pt x="385346" y="1864311"/>
                  <a:pt x="357776" y="1852621"/>
                  <a:pt x="349835" y="1828800"/>
                </a:cubicBezTo>
                <a:cubicBezTo>
                  <a:pt x="346876" y="1819922"/>
                  <a:pt x="345142" y="1810537"/>
                  <a:pt x="340957" y="1802167"/>
                </a:cubicBezTo>
                <a:cubicBezTo>
                  <a:pt x="331564" y="1783380"/>
                  <a:pt x="306627" y="1756117"/>
                  <a:pt x="296569" y="1740024"/>
                </a:cubicBezTo>
                <a:cubicBezTo>
                  <a:pt x="289555" y="1728801"/>
                  <a:pt x="284732" y="1716350"/>
                  <a:pt x="278813" y="1704513"/>
                </a:cubicBezTo>
                <a:cubicBezTo>
                  <a:pt x="259366" y="1626717"/>
                  <a:pt x="280161" y="1706045"/>
                  <a:pt x="261058" y="1642369"/>
                </a:cubicBezTo>
                <a:cubicBezTo>
                  <a:pt x="254868" y="1621734"/>
                  <a:pt x="250116" y="1600664"/>
                  <a:pt x="243303" y="1580226"/>
                </a:cubicBezTo>
                <a:cubicBezTo>
                  <a:pt x="238263" y="1565108"/>
                  <a:pt x="231466" y="1550633"/>
                  <a:pt x="225547" y="1535837"/>
                </a:cubicBezTo>
                <a:cubicBezTo>
                  <a:pt x="221930" y="1517749"/>
                  <a:pt x="208665" y="1453902"/>
                  <a:pt x="207792" y="1438183"/>
                </a:cubicBezTo>
                <a:cubicBezTo>
                  <a:pt x="202865" y="1349494"/>
                  <a:pt x="204287" y="1260516"/>
                  <a:pt x="198914" y="1171853"/>
                </a:cubicBezTo>
                <a:cubicBezTo>
                  <a:pt x="198348" y="1162512"/>
                  <a:pt x="193323" y="1153982"/>
                  <a:pt x="190037" y="1145220"/>
                </a:cubicBezTo>
                <a:cubicBezTo>
                  <a:pt x="161435" y="1068950"/>
                  <a:pt x="185729" y="1128805"/>
                  <a:pt x="154526" y="1074199"/>
                </a:cubicBezTo>
                <a:cubicBezTo>
                  <a:pt x="80631" y="944879"/>
                  <a:pt x="177694" y="1111657"/>
                  <a:pt x="127893" y="1012055"/>
                </a:cubicBezTo>
                <a:cubicBezTo>
                  <a:pt x="123121" y="1002512"/>
                  <a:pt x="115320" y="994749"/>
                  <a:pt x="110138" y="985422"/>
                </a:cubicBezTo>
                <a:cubicBezTo>
                  <a:pt x="104330" y="974967"/>
                  <a:pt x="80759" y="920533"/>
                  <a:pt x="65749" y="905523"/>
                </a:cubicBezTo>
                <a:cubicBezTo>
                  <a:pt x="55287" y="895061"/>
                  <a:pt x="42076" y="887768"/>
                  <a:pt x="30239" y="878890"/>
                </a:cubicBezTo>
                <a:cubicBezTo>
                  <a:pt x="0" y="757939"/>
                  <a:pt x="6675" y="813883"/>
                  <a:pt x="21361" y="630315"/>
                </a:cubicBezTo>
                <a:cubicBezTo>
                  <a:pt x="22564" y="615274"/>
                  <a:pt x="25467" y="600242"/>
                  <a:pt x="30239" y="585927"/>
                </a:cubicBezTo>
                <a:cubicBezTo>
                  <a:pt x="40668" y="554641"/>
                  <a:pt x="55643" y="541484"/>
                  <a:pt x="74627" y="514905"/>
                </a:cubicBezTo>
                <a:cubicBezTo>
                  <a:pt x="80829" y="506223"/>
                  <a:pt x="86727" y="497320"/>
                  <a:pt x="92382" y="488272"/>
                </a:cubicBezTo>
                <a:cubicBezTo>
                  <a:pt x="101527" y="473640"/>
                  <a:pt x="106814" y="456085"/>
                  <a:pt x="119015" y="443884"/>
                </a:cubicBezTo>
                <a:cubicBezTo>
                  <a:pt x="128373" y="434526"/>
                  <a:pt x="143303" y="433143"/>
                  <a:pt x="154526" y="426129"/>
                </a:cubicBezTo>
                <a:cubicBezTo>
                  <a:pt x="167073" y="418287"/>
                  <a:pt x="178200" y="408374"/>
                  <a:pt x="190037" y="399496"/>
                </a:cubicBezTo>
                <a:cubicBezTo>
                  <a:pt x="195955" y="387659"/>
                  <a:pt x="200100" y="374754"/>
                  <a:pt x="207792" y="363985"/>
                </a:cubicBezTo>
                <a:cubicBezTo>
                  <a:pt x="223327" y="342235"/>
                  <a:pt x="239821" y="333754"/>
                  <a:pt x="261058" y="319597"/>
                </a:cubicBezTo>
                <a:cubicBezTo>
                  <a:pt x="269936" y="304801"/>
                  <a:pt x="275490" y="287409"/>
                  <a:pt x="287691" y="275208"/>
                </a:cubicBezTo>
                <a:cubicBezTo>
                  <a:pt x="294308" y="268591"/>
                  <a:pt x="307707" y="272948"/>
                  <a:pt x="314324" y="266331"/>
                </a:cubicBezTo>
                <a:cubicBezTo>
                  <a:pt x="323682" y="256973"/>
                  <a:pt x="323607" y="240987"/>
                  <a:pt x="332079" y="230820"/>
                </a:cubicBezTo>
                <a:cubicBezTo>
                  <a:pt x="338909" y="222623"/>
                  <a:pt x="350176" y="219467"/>
                  <a:pt x="358712" y="213065"/>
                </a:cubicBezTo>
                <a:cubicBezTo>
                  <a:pt x="448966" y="145375"/>
                  <a:pt x="361337" y="202728"/>
                  <a:pt x="438611" y="159799"/>
                </a:cubicBezTo>
                <a:cubicBezTo>
                  <a:pt x="453695" y="151419"/>
                  <a:pt x="468643" y="142738"/>
                  <a:pt x="483000" y="133166"/>
                </a:cubicBezTo>
                <a:cubicBezTo>
                  <a:pt x="495311" y="124959"/>
                  <a:pt x="505576" y="113719"/>
                  <a:pt x="518510" y="106533"/>
                </a:cubicBezTo>
                <a:cubicBezTo>
                  <a:pt x="532441" y="98794"/>
                  <a:pt x="548645" y="95904"/>
                  <a:pt x="562899" y="88777"/>
                </a:cubicBezTo>
                <a:cubicBezTo>
                  <a:pt x="572442" y="84005"/>
                  <a:pt x="579782" y="75355"/>
                  <a:pt x="589532" y="71022"/>
                </a:cubicBezTo>
                <a:cubicBezTo>
                  <a:pt x="606635" y="63421"/>
                  <a:pt x="642798" y="53267"/>
                  <a:pt x="642798" y="53267"/>
                </a:cubicBezTo>
                <a:cubicBezTo>
                  <a:pt x="686639" y="24039"/>
                  <a:pt x="652389" y="41990"/>
                  <a:pt x="713819" y="26633"/>
                </a:cubicBezTo>
                <a:cubicBezTo>
                  <a:pt x="775824" y="11132"/>
                  <a:pt x="702660" y="13494"/>
                  <a:pt x="820351" y="8878"/>
                </a:cubicBezTo>
                <a:cubicBezTo>
                  <a:pt x="944578" y="4006"/>
                  <a:pt x="1068926" y="2959"/>
                  <a:pt x="1193213" y="0"/>
                </a:cubicBezTo>
                <a:cubicBezTo>
                  <a:pt x="1225765" y="2959"/>
                  <a:pt x="1258435" y="4824"/>
                  <a:pt x="1290868" y="8878"/>
                </a:cubicBezTo>
                <a:cubicBezTo>
                  <a:pt x="1305841" y="10750"/>
                  <a:pt x="1320299" y="15762"/>
                  <a:pt x="1335256" y="17756"/>
                </a:cubicBezTo>
                <a:cubicBezTo>
                  <a:pt x="1364735" y="21686"/>
                  <a:pt x="1394441" y="23674"/>
                  <a:pt x="1424033" y="26633"/>
                </a:cubicBezTo>
                <a:lnTo>
                  <a:pt x="1495054" y="62144"/>
                </a:lnTo>
                <a:cubicBezTo>
                  <a:pt x="1506891" y="68063"/>
                  <a:pt x="1518010" y="75715"/>
                  <a:pt x="1530565" y="79900"/>
                </a:cubicBezTo>
                <a:lnTo>
                  <a:pt x="1557198" y="88777"/>
                </a:lnTo>
                <a:cubicBezTo>
                  <a:pt x="1598751" y="130333"/>
                  <a:pt x="1553097" y="79382"/>
                  <a:pt x="1583831" y="133166"/>
                </a:cubicBezTo>
                <a:cubicBezTo>
                  <a:pt x="1591172" y="146012"/>
                  <a:pt x="1600992" y="157309"/>
                  <a:pt x="1610464" y="168676"/>
                </a:cubicBezTo>
                <a:cubicBezTo>
                  <a:pt x="1631901" y="194401"/>
                  <a:pt x="1626177" y="181248"/>
                  <a:pt x="1654852" y="204187"/>
                </a:cubicBezTo>
                <a:cubicBezTo>
                  <a:pt x="1661388" y="209416"/>
                  <a:pt x="1666072" y="216713"/>
                  <a:pt x="1672608" y="221942"/>
                </a:cubicBezTo>
                <a:cubicBezTo>
                  <a:pt x="1680940" y="228607"/>
                  <a:pt x="1691044" y="232867"/>
                  <a:pt x="1699241" y="239698"/>
                </a:cubicBezTo>
                <a:cubicBezTo>
                  <a:pt x="1716071" y="253723"/>
                  <a:pt x="1733652" y="273011"/>
                  <a:pt x="1743629" y="292964"/>
                </a:cubicBezTo>
                <a:cubicBezTo>
                  <a:pt x="1747814" y="301334"/>
                  <a:pt x="1749548" y="310719"/>
                  <a:pt x="1752507" y="319597"/>
                </a:cubicBezTo>
                <a:cubicBezTo>
                  <a:pt x="1765742" y="425482"/>
                  <a:pt x="1766782" y="398783"/>
                  <a:pt x="1752507" y="541538"/>
                </a:cubicBezTo>
                <a:cubicBezTo>
                  <a:pt x="1751576" y="550849"/>
                  <a:pt x="1745899" y="559093"/>
                  <a:pt x="1743629" y="568171"/>
                </a:cubicBezTo>
                <a:cubicBezTo>
                  <a:pt x="1739969" y="582810"/>
                  <a:pt x="1738411" y="597921"/>
                  <a:pt x="1734751" y="612560"/>
                </a:cubicBezTo>
                <a:cubicBezTo>
                  <a:pt x="1732481" y="621638"/>
                  <a:pt x="1727904" y="630058"/>
                  <a:pt x="1725874" y="639193"/>
                </a:cubicBezTo>
                <a:cubicBezTo>
                  <a:pt x="1709927" y="710956"/>
                  <a:pt x="1730131" y="672756"/>
                  <a:pt x="1699241" y="719092"/>
                </a:cubicBezTo>
                <a:cubicBezTo>
                  <a:pt x="1696282" y="730929"/>
                  <a:pt x="1693869" y="742916"/>
                  <a:pt x="1690363" y="754602"/>
                </a:cubicBezTo>
                <a:cubicBezTo>
                  <a:pt x="1684985" y="772528"/>
                  <a:pt x="1672608" y="807868"/>
                  <a:pt x="1672608" y="807868"/>
                </a:cubicBezTo>
                <a:cubicBezTo>
                  <a:pt x="1675567" y="864093"/>
                  <a:pt x="1677167" y="920407"/>
                  <a:pt x="1681485" y="976544"/>
                </a:cubicBezTo>
                <a:cubicBezTo>
                  <a:pt x="1683090" y="997407"/>
                  <a:pt x="1690363" y="1017763"/>
                  <a:pt x="1690363" y="1038688"/>
                </a:cubicBezTo>
                <a:cubicBezTo>
                  <a:pt x="1690363" y="1260649"/>
                  <a:pt x="1687102" y="1482623"/>
                  <a:pt x="1681485" y="1704513"/>
                </a:cubicBezTo>
                <a:cubicBezTo>
                  <a:pt x="1681176" y="1716710"/>
                  <a:pt x="1678065" y="1729111"/>
                  <a:pt x="1672608" y="1740024"/>
                </a:cubicBezTo>
                <a:cubicBezTo>
                  <a:pt x="1665464" y="1754313"/>
                  <a:pt x="1638672" y="1767172"/>
                  <a:pt x="1628219" y="1775534"/>
                </a:cubicBezTo>
                <a:cubicBezTo>
                  <a:pt x="1621683" y="1780763"/>
                  <a:pt x="1617950" y="1789547"/>
                  <a:pt x="1610464" y="1793290"/>
                </a:cubicBezTo>
                <a:cubicBezTo>
                  <a:pt x="1599551" y="1798747"/>
                  <a:pt x="1586790" y="1799208"/>
                  <a:pt x="1574953" y="1802167"/>
                </a:cubicBezTo>
                <a:cubicBezTo>
                  <a:pt x="1558437" y="1818683"/>
                  <a:pt x="1552965" y="1826478"/>
                  <a:pt x="1530565" y="1837678"/>
                </a:cubicBezTo>
                <a:cubicBezTo>
                  <a:pt x="1522195" y="1841863"/>
                  <a:pt x="1512810" y="1843597"/>
                  <a:pt x="1503932" y="1846556"/>
                </a:cubicBezTo>
                <a:cubicBezTo>
                  <a:pt x="1456584" y="1843597"/>
                  <a:pt x="1408311" y="1847451"/>
                  <a:pt x="1361889" y="1837678"/>
                </a:cubicBezTo>
                <a:cubicBezTo>
                  <a:pt x="1349603" y="1835092"/>
                  <a:pt x="1341353" y="1822020"/>
                  <a:pt x="1335256" y="1811045"/>
                </a:cubicBezTo>
                <a:cubicBezTo>
                  <a:pt x="1326167" y="1794684"/>
                  <a:pt x="1317501" y="1757779"/>
                  <a:pt x="1317501" y="1757779"/>
                </a:cubicBezTo>
                <a:cubicBezTo>
                  <a:pt x="1314542" y="1731146"/>
                  <a:pt x="1313029" y="1704312"/>
                  <a:pt x="1308623" y="1677880"/>
                </a:cubicBezTo>
                <a:cubicBezTo>
                  <a:pt x="1307085" y="1668649"/>
                  <a:pt x="1308115" y="1655432"/>
                  <a:pt x="1299745" y="1651247"/>
                </a:cubicBezTo>
                <a:cubicBezTo>
                  <a:pt x="1281029" y="1641889"/>
                  <a:pt x="1258316" y="1645328"/>
                  <a:pt x="1237602" y="1642369"/>
                </a:cubicBezTo>
                <a:cubicBezTo>
                  <a:pt x="1228724" y="1636451"/>
                  <a:pt x="1219070" y="1631558"/>
                  <a:pt x="1210969" y="1624614"/>
                </a:cubicBezTo>
                <a:cubicBezTo>
                  <a:pt x="1198259" y="1613720"/>
                  <a:pt x="1189387" y="1598389"/>
                  <a:pt x="1175458" y="1589103"/>
                </a:cubicBezTo>
                <a:cubicBezTo>
                  <a:pt x="1166580" y="1583185"/>
                  <a:pt x="1157022" y="1578178"/>
                  <a:pt x="1148825" y="1571348"/>
                </a:cubicBezTo>
                <a:cubicBezTo>
                  <a:pt x="1126238" y="1552526"/>
                  <a:pt x="1122788" y="1538630"/>
                  <a:pt x="1095559" y="1526960"/>
                </a:cubicBezTo>
                <a:cubicBezTo>
                  <a:pt x="1084344" y="1522154"/>
                  <a:pt x="1071885" y="1521041"/>
                  <a:pt x="1060048" y="1518082"/>
                </a:cubicBezTo>
                <a:cubicBezTo>
                  <a:pt x="974231" y="1521041"/>
                  <a:pt x="888089" y="1518945"/>
                  <a:pt x="802596" y="1526960"/>
                </a:cubicBezTo>
                <a:cubicBezTo>
                  <a:pt x="791973" y="1527956"/>
                  <a:pt x="785506" y="1539943"/>
                  <a:pt x="775963" y="1544715"/>
                </a:cubicBezTo>
                <a:cubicBezTo>
                  <a:pt x="767593" y="1548900"/>
                  <a:pt x="757700" y="1549408"/>
                  <a:pt x="749330" y="1553593"/>
                </a:cubicBezTo>
                <a:cubicBezTo>
                  <a:pt x="680491" y="1588012"/>
                  <a:pt x="763007" y="1557911"/>
                  <a:pt x="696064" y="1580226"/>
                </a:cubicBezTo>
                <a:cubicBezTo>
                  <a:pt x="690145" y="1586144"/>
                  <a:pt x="683330" y="1591285"/>
                  <a:pt x="678308" y="1597981"/>
                </a:cubicBezTo>
                <a:cubicBezTo>
                  <a:pt x="665504" y="1615052"/>
                  <a:pt x="657887" y="1636158"/>
                  <a:pt x="642798" y="1651247"/>
                </a:cubicBezTo>
                <a:cubicBezTo>
                  <a:pt x="630961" y="1663084"/>
                  <a:pt x="623168" y="1681464"/>
                  <a:pt x="607287" y="1686758"/>
                </a:cubicBezTo>
                <a:cubicBezTo>
                  <a:pt x="589532" y="1692676"/>
                  <a:pt x="569594" y="1694132"/>
                  <a:pt x="554021" y="1704513"/>
                </a:cubicBezTo>
                <a:cubicBezTo>
                  <a:pt x="545143" y="1710431"/>
                  <a:pt x="535489" y="1715324"/>
                  <a:pt x="527388" y="1722268"/>
                </a:cubicBezTo>
                <a:cubicBezTo>
                  <a:pt x="493900" y="1750972"/>
                  <a:pt x="495064" y="1752998"/>
                  <a:pt x="474122" y="1784412"/>
                </a:cubicBezTo>
                <a:cubicBezTo>
                  <a:pt x="448238" y="1875010"/>
                  <a:pt x="477911" y="1846556"/>
                  <a:pt x="367590" y="1846556"/>
                </a:cubicBezTo>
              </a:path>
            </a:pathLst>
          </a:custGeom>
          <a:solidFill>
            <a:schemeClr val="tx1">
              <a:lumMod val="20000"/>
              <a:lumOff val="80000"/>
            </a:schemeClr>
          </a:solidFill>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285750" y="928688"/>
            <a:ext cx="4572000" cy="2308225"/>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    Надо чистить каждый зуб,</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Верхний зуб, нижний зуб,</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Даже самый дальний зуб, —</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Очень важный зуб.</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Изнутри, снаружи три,</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Три снаружи, изнутри.</a:t>
            </a:r>
          </a:p>
        </p:txBody>
      </p:sp>
      <p:pic>
        <p:nvPicPr>
          <p:cNvPr id="21508" name="Picture 3" descr="Картинка 107 из 1025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71900" y="3000375"/>
            <a:ext cx="5372100" cy="357663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драя Черепаха.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43688" y="4643438"/>
            <a:ext cx="2286000" cy="2047875"/>
          </a:xfrm>
          <a:prstGeom prst="rect">
            <a:avLst/>
          </a:prstGeom>
          <a:noFill/>
          <a:ln w="9525">
            <a:noFill/>
            <a:miter lim="800000"/>
            <a:headEnd/>
            <a:tailEnd/>
          </a:ln>
          <a:effectLst>
            <a:outerShdw dist="139700" dir="2700000" algn="tl" rotWithShape="0">
              <a:srgbClr val="333333">
                <a:alpha val="64999"/>
              </a:srgbClr>
            </a:outerShdw>
          </a:effectLst>
        </p:spPr>
      </p:pic>
      <p:pic>
        <p:nvPicPr>
          <p:cNvPr id="5" name="Picture 4" descr="C:\Users\1\Pictures\КАРТИНКИ\АНИМИРОВАННЫЕ КАРТИНКИ\1 (363).gif"/>
          <p:cNvPicPr>
            <a:picLocks noChangeAspect="1" noChangeArrowheads="1" noCrop="1"/>
          </p:cNvPicPr>
          <p:nvPr/>
        </p:nvPicPr>
        <p:blipFill>
          <a:blip r:embed="rId4" cstate="print"/>
          <a:srcRect/>
          <a:stretch>
            <a:fillRect/>
          </a:stretch>
        </p:blipFill>
        <p:spPr bwMode="auto">
          <a:xfrm>
            <a:off x="357188" y="3714750"/>
            <a:ext cx="4932362" cy="2928938"/>
          </a:xfrm>
          <a:prstGeom prst="rect">
            <a:avLst/>
          </a:prstGeom>
          <a:ln>
            <a:noFill/>
          </a:ln>
          <a:effectLst>
            <a:outerShdw blurRad="292100" dist="139700" dir="2700000" algn="tl" rotWithShape="0">
              <a:srgbClr val="333333">
                <a:alpha val="65000"/>
              </a:srgbClr>
            </a:outerShdw>
          </a:effectLst>
        </p:spPr>
      </p:pic>
      <p:sp>
        <p:nvSpPr>
          <p:cNvPr id="6" name="Выноска-облако 5"/>
          <p:cNvSpPr/>
          <p:nvPr/>
        </p:nvSpPr>
        <p:spPr>
          <a:xfrm>
            <a:off x="1214414" y="785794"/>
            <a:ext cx="7786742" cy="2143140"/>
          </a:xfrm>
          <a:prstGeom prst="cloudCallout">
            <a:avLst>
              <a:gd name="adj1" fmla="val 16852"/>
              <a:gd name="adj2" fmla="val 144518"/>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Мы с вами уже знаем, почему нужно есть много овощей и фруктов, почему их нужно мыть перед едой. А сегодня Муравьишка приготовил для нас новый вопрос: почему нужно чистить зубы и мыть руки?</a:t>
            </a:r>
          </a:p>
        </p:txBody>
      </p:sp>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лилиния 5"/>
          <p:cNvSpPr/>
          <p:nvPr/>
        </p:nvSpPr>
        <p:spPr>
          <a:xfrm>
            <a:off x="928688" y="3619500"/>
            <a:ext cx="2276475" cy="2401888"/>
          </a:xfrm>
          <a:custGeom>
            <a:avLst/>
            <a:gdLst>
              <a:gd name="connsiteX0" fmla="*/ 2745 w 2275429"/>
              <a:gd name="connsiteY0" fmla="*/ 419959 h 2401667"/>
              <a:gd name="connsiteX1" fmla="*/ 20501 w 2275429"/>
              <a:gd name="connsiteY1" fmla="*/ 1218949 h 2401667"/>
              <a:gd name="connsiteX2" fmla="*/ 29378 w 2275429"/>
              <a:gd name="connsiteY2" fmla="*/ 1298848 h 2401667"/>
              <a:gd name="connsiteX3" fmla="*/ 47134 w 2275429"/>
              <a:gd name="connsiteY3" fmla="*/ 1316603 h 2401667"/>
              <a:gd name="connsiteX4" fmla="*/ 82644 w 2275429"/>
              <a:gd name="connsiteY4" fmla="*/ 1369869 h 2401667"/>
              <a:gd name="connsiteX5" fmla="*/ 109277 w 2275429"/>
              <a:gd name="connsiteY5" fmla="*/ 1405380 h 2401667"/>
              <a:gd name="connsiteX6" fmla="*/ 153666 w 2275429"/>
              <a:gd name="connsiteY6" fmla="*/ 1449769 h 2401667"/>
              <a:gd name="connsiteX7" fmla="*/ 171421 w 2275429"/>
              <a:gd name="connsiteY7" fmla="*/ 1503035 h 2401667"/>
              <a:gd name="connsiteX8" fmla="*/ 189176 w 2275429"/>
              <a:gd name="connsiteY8" fmla="*/ 1574056 h 2401667"/>
              <a:gd name="connsiteX9" fmla="*/ 206932 w 2275429"/>
              <a:gd name="connsiteY9" fmla="*/ 1591811 h 2401667"/>
              <a:gd name="connsiteX10" fmla="*/ 224687 w 2275429"/>
              <a:gd name="connsiteY10" fmla="*/ 1618444 h 2401667"/>
              <a:gd name="connsiteX11" fmla="*/ 251320 w 2275429"/>
              <a:gd name="connsiteY11" fmla="*/ 1689466 h 2401667"/>
              <a:gd name="connsiteX12" fmla="*/ 277953 w 2275429"/>
              <a:gd name="connsiteY12" fmla="*/ 1707221 h 2401667"/>
              <a:gd name="connsiteX13" fmla="*/ 286831 w 2275429"/>
              <a:gd name="connsiteY13" fmla="*/ 1733854 h 2401667"/>
              <a:gd name="connsiteX14" fmla="*/ 295708 w 2275429"/>
              <a:gd name="connsiteY14" fmla="*/ 1769365 h 2401667"/>
              <a:gd name="connsiteX15" fmla="*/ 313464 w 2275429"/>
              <a:gd name="connsiteY15" fmla="*/ 1787120 h 2401667"/>
              <a:gd name="connsiteX16" fmla="*/ 340097 w 2275429"/>
              <a:gd name="connsiteY16" fmla="*/ 1884774 h 2401667"/>
              <a:gd name="connsiteX17" fmla="*/ 384485 w 2275429"/>
              <a:gd name="connsiteY17" fmla="*/ 1920285 h 2401667"/>
              <a:gd name="connsiteX18" fmla="*/ 402240 w 2275429"/>
              <a:gd name="connsiteY18" fmla="*/ 1946918 h 2401667"/>
              <a:gd name="connsiteX19" fmla="*/ 419996 w 2275429"/>
              <a:gd name="connsiteY19" fmla="*/ 1964673 h 2401667"/>
              <a:gd name="connsiteX20" fmla="*/ 455507 w 2275429"/>
              <a:gd name="connsiteY20" fmla="*/ 2017939 h 2401667"/>
              <a:gd name="connsiteX21" fmla="*/ 464384 w 2275429"/>
              <a:gd name="connsiteY21" fmla="*/ 2071205 h 2401667"/>
              <a:gd name="connsiteX22" fmla="*/ 535406 w 2275429"/>
              <a:gd name="connsiteY22" fmla="*/ 2177737 h 2401667"/>
              <a:gd name="connsiteX23" fmla="*/ 570916 w 2275429"/>
              <a:gd name="connsiteY23" fmla="*/ 2204370 h 2401667"/>
              <a:gd name="connsiteX24" fmla="*/ 597549 w 2275429"/>
              <a:gd name="connsiteY24" fmla="*/ 2239881 h 2401667"/>
              <a:gd name="connsiteX25" fmla="*/ 650815 w 2275429"/>
              <a:gd name="connsiteY25" fmla="*/ 2293147 h 2401667"/>
              <a:gd name="connsiteX26" fmla="*/ 704081 w 2275429"/>
              <a:gd name="connsiteY26" fmla="*/ 2346413 h 2401667"/>
              <a:gd name="connsiteX27" fmla="*/ 748470 w 2275429"/>
              <a:gd name="connsiteY27" fmla="*/ 2381924 h 2401667"/>
              <a:gd name="connsiteX28" fmla="*/ 775103 w 2275429"/>
              <a:gd name="connsiteY28" fmla="*/ 2399679 h 2401667"/>
              <a:gd name="connsiteX29" fmla="*/ 828369 w 2275429"/>
              <a:gd name="connsiteY29" fmla="*/ 2390802 h 2401667"/>
              <a:gd name="connsiteX30" fmla="*/ 863879 w 2275429"/>
              <a:gd name="connsiteY30" fmla="*/ 2364169 h 2401667"/>
              <a:gd name="connsiteX31" fmla="*/ 997044 w 2275429"/>
              <a:gd name="connsiteY31" fmla="*/ 2302025 h 2401667"/>
              <a:gd name="connsiteX32" fmla="*/ 1041433 w 2275429"/>
              <a:gd name="connsiteY32" fmla="*/ 2275392 h 2401667"/>
              <a:gd name="connsiteX33" fmla="*/ 1112454 w 2275429"/>
              <a:gd name="connsiteY33" fmla="*/ 2239881 h 2401667"/>
              <a:gd name="connsiteX34" fmla="*/ 1139087 w 2275429"/>
              <a:gd name="connsiteY34" fmla="*/ 2231003 h 2401667"/>
              <a:gd name="connsiteX35" fmla="*/ 1192353 w 2275429"/>
              <a:gd name="connsiteY35" fmla="*/ 2195493 h 2401667"/>
              <a:gd name="connsiteX36" fmla="*/ 1227864 w 2275429"/>
              <a:gd name="connsiteY36" fmla="*/ 2151104 h 2401667"/>
              <a:gd name="connsiteX37" fmla="*/ 1272252 w 2275429"/>
              <a:gd name="connsiteY37" fmla="*/ 2106716 h 2401667"/>
              <a:gd name="connsiteX38" fmla="*/ 1298885 w 2275429"/>
              <a:gd name="connsiteY38" fmla="*/ 2053450 h 2401667"/>
              <a:gd name="connsiteX39" fmla="*/ 1307763 w 2275429"/>
              <a:gd name="connsiteY39" fmla="*/ 2026817 h 2401667"/>
              <a:gd name="connsiteX40" fmla="*/ 1334396 w 2275429"/>
              <a:gd name="connsiteY40" fmla="*/ 2000184 h 2401667"/>
              <a:gd name="connsiteX41" fmla="*/ 1369907 w 2275429"/>
              <a:gd name="connsiteY41" fmla="*/ 1955796 h 2401667"/>
              <a:gd name="connsiteX42" fmla="*/ 1440928 w 2275429"/>
              <a:gd name="connsiteY42" fmla="*/ 1946918 h 2401667"/>
              <a:gd name="connsiteX43" fmla="*/ 1707258 w 2275429"/>
              <a:gd name="connsiteY43" fmla="*/ 1955796 h 2401667"/>
              <a:gd name="connsiteX44" fmla="*/ 1769402 w 2275429"/>
              <a:gd name="connsiteY44" fmla="*/ 1964673 h 2401667"/>
              <a:gd name="connsiteX45" fmla="*/ 2071242 w 2275429"/>
              <a:gd name="connsiteY45" fmla="*/ 1973551 h 2401667"/>
              <a:gd name="connsiteX46" fmla="*/ 2266551 w 2275429"/>
              <a:gd name="connsiteY46" fmla="*/ 1938040 h 2401667"/>
              <a:gd name="connsiteX47" fmla="*/ 2275429 w 2275429"/>
              <a:gd name="connsiteY47" fmla="*/ 1911407 h 2401667"/>
              <a:gd name="connsiteX48" fmla="*/ 2266551 w 2275429"/>
              <a:gd name="connsiteY48" fmla="*/ 1795998 h 2401667"/>
              <a:gd name="connsiteX49" fmla="*/ 2257673 w 2275429"/>
              <a:gd name="connsiteY49" fmla="*/ 1769365 h 2401667"/>
              <a:gd name="connsiteX50" fmla="*/ 2213285 w 2275429"/>
              <a:gd name="connsiteY50" fmla="*/ 1724976 h 2401667"/>
              <a:gd name="connsiteX51" fmla="*/ 2151141 w 2275429"/>
              <a:gd name="connsiteY51" fmla="*/ 1645077 h 2401667"/>
              <a:gd name="connsiteX52" fmla="*/ 2071242 w 2275429"/>
              <a:gd name="connsiteY52" fmla="*/ 1574056 h 2401667"/>
              <a:gd name="connsiteX53" fmla="*/ 2026854 w 2275429"/>
              <a:gd name="connsiteY53" fmla="*/ 1520790 h 2401667"/>
              <a:gd name="connsiteX54" fmla="*/ 1955833 w 2275429"/>
              <a:gd name="connsiteY54" fmla="*/ 1440891 h 2401667"/>
              <a:gd name="connsiteX55" fmla="*/ 1920322 w 2275429"/>
              <a:gd name="connsiteY55" fmla="*/ 1378747 h 2401667"/>
              <a:gd name="connsiteX56" fmla="*/ 1884811 w 2275429"/>
              <a:gd name="connsiteY56" fmla="*/ 1325481 h 2401667"/>
              <a:gd name="connsiteX57" fmla="*/ 1867056 w 2275429"/>
              <a:gd name="connsiteY57" fmla="*/ 1272215 h 2401667"/>
              <a:gd name="connsiteX58" fmla="*/ 1858178 w 2275429"/>
              <a:gd name="connsiteY58" fmla="*/ 1245582 h 2401667"/>
              <a:gd name="connsiteX59" fmla="*/ 1867056 w 2275429"/>
              <a:gd name="connsiteY59" fmla="*/ 1121295 h 2401667"/>
              <a:gd name="connsiteX60" fmla="*/ 1893689 w 2275429"/>
              <a:gd name="connsiteY60" fmla="*/ 1068029 h 2401667"/>
              <a:gd name="connsiteX61" fmla="*/ 1911444 w 2275429"/>
              <a:gd name="connsiteY61" fmla="*/ 1032518 h 2401667"/>
              <a:gd name="connsiteX62" fmla="*/ 1946955 w 2275429"/>
              <a:gd name="connsiteY62" fmla="*/ 970374 h 2401667"/>
              <a:gd name="connsiteX63" fmla="*/ 1964710 w 2275429"/>
              <a:gd name="connsiteY63" fmla="*/ 917108 h 2401667"/>
              <a:gd name="connsiteX64" fmla="*/ 1973588 w 2275429"/>
              <a:gd name="connsiteY64" fmla="*/ 890475 h 2401667"/>
              <a:gd name="connsiteX65" fmla="*/ 1982466 w 2275429"/>
              <a:gd name="connsiteY65" fmla="*/ 854965 h 2401667"/>
              <a:gd name="connsiteX66" fmla="*/ 2000221 w 2275429"/>
              <a:gd name="connsiteY66" fmla="*/ 837209 h 2401667"/>
              <a:gd name="connsiteX67" fmla="*/ 1991343 w 2275429"/>
              <a:gd name="connsiteY67" fmla="*/ 251283 h 2401667"/>
              <a:gd name="connsiteX68" fmla="*/ 1938077 w 2275429"/>
              <a:gd name="connsiteY68" fmla="*/ 171384 h 2401667"/>
              <a:gd name="connsiteX69" fmla="*/ 1867056 w 2275429"/>
              <a:gd name="connsiteY69" fmla="*/ 118118 h 2401667"/>
              <a:gd name="connsiteX70" fmla="*/ 1840423 w 2275429"/>
              <a:gd name="connsiteY70" fmla="*/ 109240 h 2401667"/>
              <a:gd name="connsiteX71" fmla="*/ 1778279 w 2275429"/>
              <a:gd name="connsiteY71" fmla="*/ 82607 h 2401667"/>
              <a:gd name="connsiteX72" fmla="*/ 1582971 w 2275429"/>
              <a:gd name="connsiteY72" fmla="*/ 73730 h 2401667"/>
              <a:gd name="connsiteX73" fmla="*/ 1458683 w 2275429"/>
              <a:gd name="connsiteY73" fmla="*/ 64852 h 2401667"/>
              <a:gd name="connsiteX74" fmla="*/ 1236741 w 2275429"/>
              <a:gd name="connsiteY74" fmla="*/ 55974 h 2401667"/>
              <a:gd name="connsiteX75" fmla="*/ 1201231 w 2275429"/>
              <a:gd name="connsiteY75" fmla="*/ 29341 h 2401667"/>
              <a:gd name="connsiteX76" fmla="*/ 1174598 w 2275429"/>
              <a:gd name="connsiteY76" fmla="*/ 11586 h 2401667"/>
              <a:gd name="connsiteX77" fmla="*/ 1094699 w 2275429"/>
              <a:gd name="connsiteY77" fmla="*/ 2708 h 2401667"/>
              <a:gd name="connsiteX78" fmla="*/ 783980 w 2275429"/>
              <a:gd name="connsiteY78" fmla="*/ 29341 h 2401667"/>
              <a:gd name="connsiteX79" fmla="*/ 757347 w 2275429"/>
              <a:gd name="connsiteY79" fmla="*/ 38219 h 2401667"/>
              <a:gd name="connsiteX80" fmla="*/ 695204 w 2275429"/>
              <a:gd name="connsiteY80" fmla="*/ 73730 h 2401667"/>
              <a:gd name="connsiteX81" fmla="*/ 677448 w 2275429"/>
              <a:gd name="connsiteY81" fmla="*/ 91485 h 2401667"/>
              <a:gd name="connsiteX82" fmla="*/ 615305 w 2275429"/>
              <a:gd name="connsiteY82" fmla="*/ 109240 h 2401667"/>
              <a:gd name="connsiteX83" fmla="*/ 260198 w 2275429"/>
              <a:gd name="connsiteY83" fmla="*/ 126996 h 2401667"/>
              <a:gd name="connsiteX84" fmla="*/ 180299 w 2275429"/>
              <a:gd name="connsiteY84" fmla="*/ 153629 h 2401667"/>
              <a:gd name="connsiteX85" fmla="*/ 118155 w 2275429"/>
              <a:gd name="connsiteY85" fmla="*/ 189139 h 2401667"/>
              <a:gd name="connsiteX86" fmla="*/ 73767 w 2275429"/>
              <a:gd name="connsiteY86" fmla="*/ 242405 h 2401667"/>
              <a:gd name="connsiteX87" fmla="*/ 56011 w 2275429"/>
              <a:gd name="connsiteY87" fmla="*/ 260161 h 2401667"/>
              <a:gd name="connsiteX88" fmla="*/ 20501 w 2275429"/>
              <a:gd name="connsiteY88" fmla="*/ 313427 h 2401667"/>
              <a:gd name="connsiteX89" fmla="*/ 2745 w 2275429"/>
              <a:gd name="connsiteY89" fmla="*/ 419959 h 240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75429" h="2401667">
                <a:moveTo>
                  <a:pt x="2745" y="419959"/>
                </a:moveTo>
                <a:cubicBezTo>
                  <a:pt x="2745" y="570879"/>
                  <a:pt x="0" y="347655"/>
                  <a:pt x="20501" y="1218949"/>
                </a:cubicBezTo>
                <a:cubicBezTo>
                  <a:pt x="21131" y="1245738"/>
                  <a:pt x="22327" y="1272995"/>
                  <a:pt x="29378" y="1298848"/>
                </a:cubicBezTo>
                <a:cubicBezTo>
                  <a:pt x="31580" y="1306923"/>
                  <a:pt x="42112" y="1309907"/>
                  <a:pt x="47134" y="1316603"/>
                </a:cubicBezTo>
                <a:cubicBezTo>
                  <a:pt x="59938" y="1333674"/>
                  <a:pt x="69841" y="1352798"/>
                  <a:pt x="82644" y="1369869"/>
                </a:cubicBezTo>
                <a:cubicBezTo>
                  <a:pt x="91522" y="1381706"/>
                  <a:pt x="99447" y="1394321"/>
                  <a:pt x="109277" y="1405380"/>
                </a:cubicBezTo>
                <a:cubicBezTo>
                  <a:pt x="123179" y="1421020"/>
                  <a:pt x="153666" y="1449769"/>
                  <a:pt x="153666" y="1449769"/>
                </a:cubicBezTo>
                <a:cubicBezTo>
                  <a:pt x="159584" y="1467524"/>
                  <a:pt x="167750" y="1484683"/>
                  <a:pt x="171421" y="1503035"/>
                </a:cubicBezTo>
                <a:cubicBezTo>
                  <a:pt x="173329" y="1512576"/>
                  <a:pt x="180988" y="1560410"/>
                  <a:pt x="189176" y="1574056"/>
                </a:cubicBezTo>
                <a:cubicBezTo>
                  <a:pt x="193482" y="1581233"/>
                  <a:pt x="201703" y="1585275"/>
                  <a:pt x="206932" y="1591811"/>
                </a:cubicBezTo>
                <a:cubicBezTo>
                  <a:pt x="213597" y="1600142"/>
                  <a:pt x="218769" y="1609566"/>
                  <a:pt x="224687" y="1618444"/>
                </a:cubicBezTo>
                <a:cubicBezTo>
                  <a:pt x="230660" y="1642335"/>
                  <a:pt x="234741" y="1669571"/>
                  <a:pt x="251320" y="1689466"/>
                </a:cubicBezTo>
                <a:cubicBezTo>
                  <a:pt x="258150" y="1697663"/>
                  <a:pt x="269075" y="1701303"/>
                  <a:pt x="277953" y="1707221"/>
                </a:cubicBezTo>
                <a:cubicBezTo>
                  <a:pt x="280912" y="1716099"/>
                  <a:pt x="284260" y="1724856"/>
                  <a:pt x="286831" y="1733854"/>
                </a:cubicBezTo>
                <a:cubicBezTo>
                  <a:pt x="290183" y="1745586"/>
                  <a:pt x="290251" y="1758452"/>
                  <a:pt x="295708" y="1769365"/>
                </a:cubicBezTo>
                <a:cubicBezTo>
                  <a:pt x="299451" y="1776851"/>
                  <a:pt x="307545" y="1781202"/>
                  <a:pt x="313464" y="1787120"/>
                </a:cubicBezTo>
                <a:cubicBezTo>
                  <a:pt x="319959" y="1819595"/>
                  <a:pt x="325077" y="1854734"/>
                  <a:pt x="340097" y="1884774"/>
                </a:cubicBezTo>
                <a:cubicBezTo>
                  <a:pt x="346423" y="1897426"/>
                  <a:pt x="375074" y="1914011"/>
                  <a:pt x="384485" y="1920285"/>
                </a:cubicBezTo>
                <a:cubicBezTo>
                  <a:pt x="390403" y="1929163"/>
                  <a:pt x="395575" y="1938587"/>
                  <a:pt x="402240" y="1946918"/>
                </a:cubicBezTo>
                <a:cubicBezTo>
                  <a:pt x="407469" y="1953454"/>
                  <a:pt x="414974" y="1957977"/>
                  <a:pt x="419996" y="1964673"/>
                </a:cubicBezTo>
                <a:cubicBezTo>
                  <a:pt x="432800" y="1981744"/>
                  <a:pt x="455507" y="2017939"/>
                  <a:pt x="455507" y="2017939"/>
                </a:cubicBezTo>
                <a:cubicBezTo>
                  <a:pt x="458466" y="2035694"/>
                  <a:pt x="459212" y="2053964"/>
                  <a:pt x="464384" y="2071205"/>
                </a:cubicBezTo>
                <a:cubicBezTo>
                  <a:pt x="473198" y="2100584"/>
                  <a:pt x="523787" y="2169023"/>
                  <a:pt x="535406" y="2177737"/>
                </a:cubicBezTo>
                <a:cubicBezTo>
                  <a:pt x="547243" y="2186615"/>
                  <a:pt x="560454" y="2193908"/>
                  <a:pt x="570916" y="2204370"/>
                </a:cubicBezTo>
                <a:cubicBezTo>
                  <a:pt x="581378" y="2214833"/>
                  <a:pt x="587651" y="2228883"/>
                  <a:pt x="597549" y="2239881"/>
                </a:cubicBezTo>
                <a:cubicBezTo>
                  <a:pt x="614347" y="2258545"/>
                  <a:pt x="637896" y="2271615"/>
                  <a:pt x="650815" y="2293147"/>
                </a:cubicBezTo>
                <a:cubicBezTo>
                  <a:pt x="682263" y="2345560"/>
                  <a:pt x="661078" y="2332080"/>
                  <a:pt x="704081" y="2346413"/>
                </a:cubicBezTo>
                <a:cubicBezTo>
                  <a:pt x="718877" y="2358250"/>
                  <a:pt x="733311" y="2370555"/>
                  <a:pt x="748470" y="2381924"/>
                </a:cubicBezTo>
                <a:cubicBezTo>
                  <a:pt x="757006" y="2388326"/>
                  <a:pt x="764499" y="2398501"/>
                  <a:pt x="775103" y="2399679"/>
                </a:cubicBezTo>
                <a:cubicBezTo>
                  <a:pt x="792993" y="2401667"/>
                  <a:pt x="810614" y="2393761"/>
                  <a:pt x="828369" y="2390802"/>
                </a:cubicBezTo>
                <a:cubicBezTo>
                  <a:pt x="840206" y="2381924"/>
                  <a:pt x="850983" y="2371423"/>
                  <a:pt x="863879" y="2364169"/>
                </a:cubicBezTo>
                <a:cubicBezTo>
                  <a:pt x="947449" y="2317160"/>
                  <a:pt x="940131" y="2320995"/>
                  <a:pt x="997044" y="2302025"/>
                </a:cubicBezTo>
                <a:cubicBezTo>
                  <a:pt x="1028291" y="2270778"/>
                  <a:pt x="999175" y="2294600"/>
                  <a:pt x="1041433" y="2275392"/>
                </a:cubicBezTo>
                <a:cubicBezTo>
                  <a:pt x="1065529" y="2264439"/>
                  <a:pt x="1087344" y="2248251"/>
                  <a:pt x="1112454" y="2239881"/>
                </a:cubicBezTo>
                <a:cubicBezTo>
                  <a:pt x="1121332" y="2236922"/>
                  <a:pt x="1130907" y="2235548"/>
                  <a:pt x="1139087" y="2231003"/>
                </a:cubicBezTo>
                <a:cubicBezTo>
                  <a:pt x="1157741" y="2220640"/>
                  <a:pt x="1192353" y="2195493"/>
                  <a:pt x="1192353" y="2195493"/>
                </a:cubicBezTo>
                <a:cubicBezTo>
                  <a:pt x="1209637" y="2143644"/>
                  <a:pt x="1187708" y="2191261"/>
                  <a:pt x="1227864" y="2151104"/>
                </a:cubicBezTo>
                <a:cubicBezTo>
                  <a:pt x="1287044" y="2091923"/>
                  <a:pt x="1201235" y="2154060"/>
                  <a:pt x="1272252" y="2106716"/>
                </a:cubicBezTo>
                <a:cubicBezTo>
                  <a:pt x="1294567" y="2039773"/>
                  <a:pt x="1264466" y="2122289"/>
                  <a:pt x="1298885" y="2053450"/>
                </a:cubicBezTo>
                <a:cubicBezTo>
                  <a:pt x="1303070" y="2045080"/>
                  <a:pt x="1302572" y="2034603"/>
                  <a:pt x="1307763" y="2026817"/>
                </a:cubicBezTo>
                <a:cubicBezTo>
                  <a:pt x="1314727" y="2016371"/>
                  <a:pt x="1326359" y="2009829"/>
                  <a:pt x="1334396" y="2000184"/>
                </a:cubicBezTo>
                <a:cubicBezTo>
                  <a:pt x="1339178" y="1994446"/>
                  <a:pt x="1358426" y="1959240"/>
                  <a:pt x="1369907" y="1955796"/>
                </a:cubicBezTo>
                <a:cubicBezTo>
                  <a:pt x="1392759" y="1948941"/>
                  <a:pt x="1417254" y="1949877"/>
                  <a:pt x="1440928" y="1946918"/>
                </a:cubicBezTo>
                <a:cubicBezTo>
                  <a:pt x="1529705" y="1949877"/>
                  <a:pt x="1618562" y="1951002"/>
                  <a:pt x="1707258" y="1955796"/>
                </a:cubicBezTo>
                <a:cubicBezTo>
                  <a:pt x="1728152" y="1956925"/>
                  <a:pt x="1748502" y="1963654"/>
                  <a:pt x="1769402" y="1964673"/>
                </a:cubicBezTo>
                <a:cubicBezTo>
                  <a:pt x="1869939" y="1969577"/>
                  <a:pt x="1970629" y="1970592"/>
                  <a:pt x="2071242" y="1973551"/>
                </a:cubicBezTo>
                <a:cubicBezTo>
                  <a:pt x="2076266" y="1973049"/>
                  <a:pt x="2232189" y="1995311"/>
                  <a:pt x="2266551" y="1938040"/>
                </a:cubicBezTo>
                <a:cubicBezTo>
                  <a:pt x="2271366" y="1930016"/>
                  <a:pt x="2272470" y="1920285"/>
                  <a:pt x="2275429" y="1911407"/>
                </a:cubicBezTo>
                <a:cubicBezTo>
                  <a:pt x="2272470" y="1872937"/>
                  <a:pt x="2271337" y="1834283"/>
                  <a:pt x="2266551" y="1795998"/>
                </a:cubicBezTo>
                <a:cubicBezTo>
                  <a:pt x="2265390" y="1786712"/>
                  <a:pt x="2263288" y="1776851"/>
                  <a:pt x="2257673" y="1769365"/>
                </a:cubicBezTo>
                <a:cubicBezTo>
                  <a:pt x="2245118" y="1752625"/>
                  <a:pt x="2224892" y="1742387"/>
                  <a:pt x="2213285" y="1724976"/>
                </a:cubicBezTo>
                <a:cubicBezTo>
                  <a:pt x="2188539" y="1687858"/>
                  <a:pt x="2182432" y="1671153"/>
                  <a:pt x="2151141" y="1645077"/>
                </a:cubicBezTo>
                <a:cubicBezTo>
                  <a:pt x="2111114" y="1611721"/>
                  <a:pt x="2114406" y="1638803"/>
                  <a:pt x="2071242" y="1574056"/>
                </a:cubicBezTo>
                <a:cubicBezTo>
                  <a:pt x="2007803" y="1478896"/>
                  <a:pt x="2106593" y="1623311"/>
                  <a:pt x="2026854" y="1520790"/>
                </a:cubicBezTo>
                <a:cubicBezTo>
                  <a:pt x="1965648" y="1442097"/>
                  <a:pt x="2020540" y="1489422"/>
                  <a:pt x="1955833" y="1440891"/>
                </a:cubicBezTo>
                <a:cubicBezTo>
                  <a:pt x="1941040" y="1396513"/>
                  <a:pt x="1954524" y="1427607"/>
                  <a:pt x="1920322" y="1378747"/>
                </a:cubicBezTo>
                <a:cubicBezTo>
                  <a:pt x="1908085" y="1361265"/>
                  <a:pt x="1884811" y="1325481"/>
                  <a:pt x="1884811" y="1325481"/>
                </a:cubicBezTo>
                <a:lnTo>
                  <a:pt x="1867056" y="1272215"/>
                </a:lnTo>
                <a:lnTo>
                  <a:pt x="1858178" y="1245582"/>
                </a:lnTo>
                <a:cubicBezTo>
                  <a:pt x="1861137" y="1204153"/>
                  <a:pt x="1862203" y="1162545"/>
                  <a:pt x="1867056" y="1121295"/>
                </a:cubicBezTo>
                <a:cubicBezTo>
                  <a:pt x="1870070" y="1095675"/>
                  <a:pt x="1881276" y="1089752"/>
                  <a:pt x="1893689" y="1068029"/>
                </a:cubicBezTo>
                <a:cubicBezTo>
                  <a:pt x="1900255" y="1056539"/>
                  <a:pt x="1904878" y="1044008"/>
                  <a:pt x="1911444" y="1032518"/>
                </a:cubicBezTo>
                <a:cubicBezTo>
                  <a:pt x="1932801" y="995143"/>
                  <a:pt x="1929067" y="1015094"/>
                  <a:pt x="1946955" y="970374"/>
                </a:cubicBezTo>
                <a:cubicBezTo>
                  <a:pt x="1953906" y="952997"/>
                  <a:pt x="1958792" y="934863"/>
                  <a:pt x="1964710" y="917108"/>
                </a:cubicBezTo>
                <a:cubicBezTo>
                  <a:pt x="1967669" y="908230"/>
                  <a:pt x="1971318" y="899553"/>
                  <a:pt x="1973588" y="890475"/>
                </a:cubicBezTo>
                <a:cubicBezTo>
                  <a:pt x="1976547" y="878638"/>
                  <a:pt x="1977010" y="865878"/>
                  <a:pt x="1982466" y="854965"/>
                </a:cubicBezTo>
                <a:cubicBezTo>
                  <a:pt x="1986209" y="847479"/>
                  <a:pt x="1994303" y="843128"/>
                  <a:pt x="2000221" y="837209"/>
                </a:cubicBezTo>
                <a:cubicBezTo>
                  <a:pt x="1997262" y="641900"/>
                  <a:pt x="1999707" y="446435"/>
                  <a:pt x="1991343" y="251283"/>
                </a:cubicBezTo>
                <a:cubicBezTo>
                  <a:pt x="1990511" y="231864"/>
                  <a:pt x="1945493" y="178800"/>
                  <a:pt x="1938077" y="171384"/>
                </a:cubicBezTo>
                <a:cubicBezTo>
                  <a:pt x="1931541" y="164848"/>
                  <a:pt x="1883450" y="126315"/>
                  <a:pt x="1867056" y="118118"/>
                </a:cubicBezTo>
                <a:cubicBezTo>
                  <a:pt x="1858686" y="113933"/>
                  <a:pt x="1849024" y="112926"/>
                  <a:pt x="1840423" y="109240"/>
                </a:cubicBezTo>
                <a:cubicBezTo>
                  <a:pt x="1827832" y="103844"/>
                  <a:pt x="1795342" y="83972"/>
                  <a:pt x="1778279" y="82607"/>
                </a:cubicBezTo>
                <a:cubicBezTo>
                  <a:pt x="1713317" y="77410"/>
                  <a:pt x="1648041" y="77345"/>
                  <a:pt x="1582971" y="73730"/>
                </a:cubicBezTo>
                <a:cubicBezTo>
                  <a:pt x="1541500" y="71426"/>
                  <a:pt x="1500163" y="66979"/>
                  <a:pt x="1458683" y="64852"/>
                </a:cubicBezTo>
                <a:cubicBezTo>
                  <a:pt x="1384740" y="61060"/>
                  <a:pt x="1310722" y="58933"/>
                  <a:pt x="1236741" y="55974"/>
                </a:cubicBezTo>
                <a:cubicBezTo>
                  <a:pt x="1224904" y="47096"/>
                  <a:pt x="1213271" y="37941"/>
                  <a:pt x="1201231" y="29341"/>
                </a:cubicBezTo>
                <a:cubicBezTo>
                  <a:pt x="1192549" y="23139"/>
                  <a:pt x="1184949" y="14174"/>
                  <a:pt x="1174598" y="11586"/>
                </a:cubicBezTo>
                <a:cubicBezTo>
                  <a:pt x="1148601" y="5087"/>
                  <a:pt x="1121332" y="5667"/>
                  <a:pt x="1094699" y="2708"/>
                </a:cubicBezTo>
                <a:cubicBezTo>
                  <a:pt x="1022587" y="5593"/>
                  <a:pt x="871998" y="0"/>
                  <a:pt x="783980" y="29341"/>
                </a:cubicBezTo>
                <a:cubicBezTo>
                  <a:pt x="775102" y="32300"/>
                  <a:pt x="765948" y="34533"/>
                  <a:pt x="757347" y="38219"/>
                </a:cubicBezTo>
                <a:cubicBezTo>
                  <a:pt x="737715" y="46633"/>
                  <a:pt x="712352" y="60011"/>
                  <a:pt x="695204" y="73730"/>
                </a:cubicBezTo>
                <a:cubicBezTo>
                  <a:pt x="688668" y="78959"/>
                  <a:pt x="684625" y="87179"/>
                  <a:pt x="677448" y="91485"/>
                </a:cubicBezTo>
                <a:cubicBezTo>
                  <a:pt x="669445" y="96287"/>
                  <a:pt x="620512" y="108439"/>
                  <a:pt x="615305" y="109240"/>
                </a:cubicBezTo>
                <a:cubicBezTo>
                  <a:pt x="504321" y="126314"/>
                  <a:pt x="356208" y="123899"/>
                  <a:pt x="260198" y="126996"/>
                </a:cubicBezTo>
                <a:cubicBezTo>
                  <a:pt x="233565" y="135874"/>
                  <a:pt x="205789" y="141865"/>
                  <a:pt x="180299" y="153629"/>
                </a:cubicBezTo>
                <a:cubicBezTo>
                  <a:pt x="40578" y="218116"/>
                  <a:pt x="219998" y="155194"/>
                  <a:pt x="118155" y="189139"/>
                </a:cubicBezTo>
                <a:cubicBezTo>
                  <a:pt x="69613" y="221502"/>
                  <a:pt x="109811" y="188340"/>
                  <a:pt x="73767" y="242405"/>
                </a:cubicBezTo>
                <a:cubicBezTo>
                  <a:pt x="69124" y="249369"/>
                  <a:pt x="61033" y="253465"/>
                  <a:pt x="56011" y="260161"/>
                </a:cubicBezTo>
                <a:cubicBezTo>
                  <a:pt x="43208" y="277232"/>
                  <a:pt x="20501" y="313427"/>
                  <a:pt x="20501" y="313427"/>
                </a:cubicBezTo>
                <a:cubicBezTo>
                  <a:pt x="4658" y="392636"/>
                  <a:pt x="2745" y="269039"/>
                  <a:pt x="2745" y="419959"/>
                </a:cubicBezTo>
                <a:close/>
              </a:path>
            </a:pathLst>
          </a:cu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Прямоугольник 1"/>
          <p:cNvSpPr/>
          <p:nvPr/>
        </p:nvSpPr>
        <p:spPr>
          <a:xfrm>
            <a:off x="4643438" y="857250"/>
            <a:ext cx="4357687" cy="3046413"/>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    Мы чистим, чистим зубы</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И весело живем.</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А тем, кто их не чистит,</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Мы песенку поем:</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 Эй, давай не зевай,</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О зубах не забывай, </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Снизу вверх, сверху вниз</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Чистить зубы не ленись.</a:t>
            </a:r>
          </a:p>
        </p:txBody>
      </p:sp>
      <p:pic>
        <p:nvPicPr>
          <p:cNvPr id="22532" name="Picture 4" descr="Картинка 344 из 1009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642938" y="2286000"/>
            <a:ext cx="3571875" cy="4062413"/>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Картинка 415 из 999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равей Вопросик.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7500938" y="4500563"/>
            <a:ext cx="1408112" cy="2139950"/>
          </a:xfrm>
          <a:prstGeom prst="rect">
            <a:avLst/>
          </a:prstGeom>
          <a:ln>
            <a:noFill/>
          </a:ln>
          <a:effectLst>
            <a:outerShdw blurRad="292100" dist="139700" dir="2700000" algn="tl" rotWithShape="0">
              <a:srgbClr val="333333">
                <a:alpha val="65000"/>
              </a:srgbClr>
            </a:outerShdw>
          </a:effectLst>
        </p:spPr>
      </p:pic>
      <p:sp>
        <p:nvSpPr>
          <p:cNvPr id="6" name="Выноска-облако 5"/>
          <p:cNvSpPr/>
          <p:nvPr/>
        </p:nvSpPr>
        <p:spPr>
          <a:xfrm>
            <a:off x="2857488" y="785794"/>
            <a:ext cx="6143668" cy="1785950"/>
          </a:xfrm>
          <a:prstGeom prst="cloudCallout">
            <a:avLst>
              <a:gd name="adj1" fmla="val 27729"/>
              <a:gd name="adj2" fmla="val 146590"/>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Для того чтобы выполнить следующее задание, вам надо отгадать загадки и назвать друзей Мойдодыра.</a:t>
            </a:r>
          </a:p>
        </p:txBody>
      </p:sp>
      <p:pic>
        <p:nvPicPr>
          <p:cNvPr id="24582" name="Picture 2" descr="Картинка 101 из 4276"/>
          <p:cNvPicPr>
            <a:picLocks noChangeAspect="1" noChangeArrowheads="1"/>
          </p:cNvPicPr>
          <p:nvPr/>
        </p:nvPicPr>
        <p:blipFill>
          <a:blip r:embed="rId4" cstate="print">
            <a:clrChange>
              <a:clrFrom>
                <a:srgbClr val="E6E6DA"/>
              </a:clrFrom>
              <a:clrTo>
                <a:srgbClr val="E6E6DA">
                  <a:alpha val="0"/>
                </a:srgbClr>
              </a:clrTo>
            </a:clrChange>
          </a:blip>
          <a:srcRect/>
          <a:stretch>
            <a:fillRect/>
          </a:stretch>
        </p:blipFill>
        <p:spPr bwMode="auto">
          <a:xfrm>
            <a:off x="500063" y="2143125"/>
            <a:ext cx="3652837" cy="45243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50" y="1143000"/>
            <a:ext cx="4572000" cy="1938338"/>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Ускользает, как живое, </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Но не выпущу его я. </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Дело ясное вполне: </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Пусть отмоет руки мне.</a:t>
            </a:r>
            <a:br>
              <a:rPr lang="ru-RU" sz="2400" b="1" i="1" dirty="0">
                <a:solidFill>
                  <a:srgbClr val="000000"/>
                </a:solidFill>
                <a:effectLst>
                  <a:outerShdw blurRad="38100" dist="38100" dir="2700000" algn="tl">
                    <a:srgbClr val="000000">
                      <a:alpha val="43137"/>
                    </a:srgbClr>
                  </a:outerShdw>
                </a:effectLst>
                <a:latin typeface="+mj-lt"/>
              </a:rPr>
            </a:br>
            <a:endParaRPr lang="ru-RU" sz="2400" b="1" i="1" dirty="0">
              <a:solidFill>
                <a:srgbClr val="000000"/>
              </a:solidFill>
              <a:effectLst>
                <a:outerShdw blurRad="38100" dist="38100" dir="2700000" algn="tl">
                  <a:srgbClr val="000000">
                    <a:alpha val="43137"/>
                  </a:srgbClr>
                </a:outerShdw>
              </a:effectLst>
              <a:latin typeface="+mj-lt"/>
            </a:endParaRPr>
          </a:p>
        </p:txBody>
      </p:sp>
      <p:pic>
        <p:nvPicPr>
          <p:cNvPr id="44034" name="Picture 2" descr="Картинка 99 из 242914"/>
          <p:cNvPicPr>
            <a:picLocks noChangeAspect="1" noChangeArrowheads="1"/>
          </p:cNvPicPr>
          <p:nvPr/>
        </p:nvPicPr>
        <p:blipFill>
          <a:blip r:embed="rId3" cstate="print">
            <a:clrChange>
              <a:clrFrom>
                <a:srgbClr val="FEFDF9"/>
              </a:clrFrom>
              <a:clrTo>
                <a:srgbClr val="FEFDF9">
                  <a:alpha val="0"/>
                </a:srgbClr>
              </a:clrTo>
            </a:clrChange>
          </a:blip>
          <a:srcRect/>
          <a:stretch>
            <a:fillRect/>
          </a:stretch>
        </p:blipFill>
        <p:spPr bwMode="auto">
          <a:xfrm>
            <a:off x="2928938" y="2714625"/>
            <a:ext cx="5618162" cy="37099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1000" fill="hold"/>
                                        <p:tgtEl>
                                          <p:spTgt spid="44034"/>
                                        </p:tgtEl>
                                        <p:attrNameLst>
                                          <p:attrName>ppt_w</p:attrName>
                                        </p:attrNameLst>
                                      </p:cBhvr>
                                      <p:tavLst>
                                        <p:tav tm="0">
                                          <p:val>
                                            <p:fltVal val="0"/>
                                          </p:val>
                                        </p:tav>
                                        <p:tav tm="100000">
                                          <p:val>
                                            <p:strVal val="#ppt_w"/>
                                          </p:val>
                                        </p:tav>
                                      </p:tavLst>
                                    </p:anim>
                                    <p:anim calcmode="lin" valueType="num">
                                      <p:cBhvr>
                                        <p:cTn id="8" dur="1000" fill="hold"/>
                                        <p:tgtEl>
                                          <p:spTgt spid="44034"/>
                                        </p:tgtEl>
                                        <p:attrNameLst>
                                          <p:attrName>ppt_h</p:attrName>
                                        </p:attrNameLst>
                                      </p:cBhvr>
                                      <p:tavLst>
                                        <p:tav tm="0">
                                          <p:val>
                                            <p:fltVal val="0"/>
                                          </p:val>
                                        </p:tav>
                                        <p:tav tm="100000">
                                          <p:val>
                                            <p:strVal val="#ppt_h"/>
                                          </p:val>
                                        </p:tav>
                                      </p:tavLst>
                                    </p:anim>
                                    <p:anim calcmode="lin" valueType="num">
                                      <p:cBhvr>
                                        <p:cTn id="9" dur="1000" fill="hold"/>
                                        <p:tgtEl>
                                          <p:spTgt spid="440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Картинка 6 из 231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75025" y="2000250"/>
            <a:ext cx="5768975" cy="466725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857250" y="1143000"/>
            <a:ext cx="4000500" cy="1570038"/>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Хожу-брожу не по лесам, </a:t>
            </a:r>
          </a:p>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А по усам, по волосам, </a:t>
            </a:r>
          </a:p>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И зубы у меня длинней, </a:t>
            </a:r>
          </a:p>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Чем у волков и медведей.</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1000" fill="hold"/>
                                        <p:tgtEl>
                                          <p:spTgt spid="56322"/>
                                        </p:tgtEl>
                                        <p:attrNameLst>
                                          <p:attrName>ppt_w</p:attrName>
                                        </p:attrNameLst>
                                      </p:cBhvr>
                                      <p:tavLst>
                                        <p:tav tm="0">
                                          <p:val>
                                            <p:fltVal val="0"/>
                                          </p:val>
                                        </p:tav>
                                        <p:tav tm="100000">
                                          <p:val>
                                            <p:strVal val="#ppt_w"/>
                                          </p:val>
                                        </p:tav>
                                      </p:tavLst>
                                    </p:anim>
                                    <p:anim calcmode="lin" valueType="num">
                                      <p:cBhvr>
                                        <p:cTn id="8" dur="1000" fill="hold"/>
                                        <p:tgtEl>
                                          <p:spTgt spid="56322"/>
                                        </p:tgtEl>
                                        <p:attrNameLst>
                                          <p:attrName>ppt_h</p:attrName>
                                        </p:attrNameLst>
                                      </p:cBhvr>
                                      <p:tavLst>
                                        <p:tav tm="0">
                                          <p:val>
                                            <p:fltVal val="0"/>
                                          </p:val>
                                        </p:tav>
                                        <p:tav tm="100000">
                                          <p:val>
                                            <p:strVal val="#ppt_h"/>
                                          </p:val>
                                        </p:tav>
                                      </p:tavLst>
                                    </p:anim>
                                    <p:anim calcmode="lin" valueType="num">
                                      <p:cBhvr>
                                        <p:cTn id="9" dur="1000" fill="hold"/>
                                        <p:tgtEl>
                                          <p:spTgt spid="563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63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Картинка 19 из 13785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71938" y="3071813"/>
            <a:ext cx="4592637" cy="3386137"/>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857250" y="1071563"/>
            <a:ext cx="4000500" cy="1570037"/>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Вафельное и полосатое, .   Гладкое и лохматое, </a:t>
            </a:r>
          </a:p>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Всегда под рукою — </a:t>
            </a:r>
          </a:p>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Что это такое?</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anim calcmode="lin" valueType="num">
                                      <p:cBhvr>
                                        <p:cTn id="9" dur="1000" fill="hold"/>
                                        <p:tgtEl>
                                          <p:spTgt spid="542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2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Картинка 62 из 504660">
            <a:hlinkClick r:id="rId3"/>
          </p:cNvPr>
          <p:cNvPicPr>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4143375" y="1846263"/>
            <a:ext cx="4619625" cy="4678362"/>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928688" y="928688"/>
            <a:ext cx="4572000" cy="1570037"/>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Есть в комнате портрет, </a:t>
            </a:r>
          </a:p>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Во всем на вас похожий. Засмейтесь — и в ответ </a:t>
            </a:r>
          </a:p>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Он засмеется тоже.</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ppt_w</p:attrName>
                                        </p:attrNameLst>
                                      </p:cBhvr>
                                      <p:tavLst>
                                        <p:tav tm="0">
                                          <p:val>
                                            <p:fltVal val="0"/>
                                          </p:val>
                                        </p:tav>
                                        <p:tav tm="100000">
                                          <p:val>
                                            <p:strVal val="#ppt_w"/>
                                          </p:val>
                                        </p:tav>
                                      </p:tavLst>
                                    </p:anim>
                                    <p:anim calcmode="lin" valueType="num">
                                      <p:cBhvr>
                                        <p:cTn id="8" dur="1000" fill="hold"/>
                                        <p:tgtEl>
                                          <p:spTgt spid="46082"/>
                                        </p:tgtEl>
                                        <p:attrNameLst>
                                          <p:attrName>ppt_h</p:attrName>
                                        </p:attrNameLst>
                                      </p:cBhvr>
                                      <p:tavLst>
                                        <p:tav tm="0">
                                          <p:val>
                                            <p:fltVal val="0"/>
                                          </p:val>
                                        </p:tav>
                                        <p:tav tm="100000">
                                          <p:val>
                                            <p:strVal val="#ppt_h"/>
                                          </p:val>
                                        </p:tav>
                                      </p:tavLst>
                                    </p:anim>
                                    <p:anim calcmode="lin" valueType="num">
                                      <p:cBhvr>
                                        <p:cTn id="9" dur="1000" fill="hold"/>
                                        <p:tgtEl>
                                          <p:spTgt spid="460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равей Вопросик.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7500938" y="4500563"/>
            <a:ext cx="1408112" cy="2139950"/>
          </a:xfrm>
          <a:prstGeom prst="rect">
            <a:avLst/>
          </a:prstGeom>
          <a:ln>
            <a:noFill/>
          </a:ln>
          <a:effectLst>
            <a:outerShdw blurRad="292100" dist="139700" dir="2700000" algn="tl" rotWithShape="0">
              <a:srgbClr val="333333">
                <a:alpha val="65000"/>
              </a:srgbClr>
            </a:outerShdw>
          </a:effectLst>
        </p:spPr>
      </p:pic>
      <p:sp>
        <p:nvSpPr>
          <p:cNvPr id="6" name="Выноска-облако 5"/>
          <p:cNvSpPr/>
          <p:nvPr/>
        </p:nvSpPr>
        <p:spPr>
          <a:xfrm>
            <a:off x="1571604" y="785794"/>
            <a:ext cx="7429552" cy="1785950"/>
          </a:xfrm>
          <a:prstGeom prst="cloudCallout">
            <a:avLst>
              <a:gd name="adj1" fmla="val 29163"/>
              <a:gd name="adj2" fmla="val 171444"/>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Вы узнали всех друзей Мойдодыра.                            А умеете ли вы с ними обращаться?</a:t>
            </a:r>
            <a:br>
              <a:rPr lang="ru-RU" sz="2000" b="1" dirty="0">
                <a:solidFill>
                  <a:srgbClr val="000000"/>
                </a:solidFill>
                <a:effectLst>
                  <a:outerShdw blurRad="38100" dist="38100" dir="2700000" algn="tl">
                    <a:srgbClr val="000000">
                      <a:alpha val="43137"/>
                    </a:srgbClr>
                  </a:outerShdw>
                </a:effectLst>
                <a:latin typeface="+mj-lt"/>
              </a:rPr>
            </a:br>
            <a:r>
              <a:rPr lang="ru-RU" sz="2000" b="1" dirty="0">
                <a:solidFill>
                  <a:srgbClr val="000000"/>
                </a:solidFill>
                <a:effectLst>
                  <a:outerShdw blurRad="38100" dist="38100" dir="2700000" algn="tl">
                    <a:srgbClr val="000000">
                      <a:alpha val="43137"/>
                    </a:srgbClr>
                  </a:outerShdw>
                </a:effectLst>
                <a:latin typeface="+mj-lt"/>
              </a:rPr>
              <a:t>Для чего нам нужно мыло? Умеете ли вы умываться? Сейчас мы это проверим.</a:t>
            </a:r>
          </a:p>
        </p:txBody>
      </p:sp>
      <p:pic>
        <p:nvPicPr>
          <p:cNvPr id="78850" name="Picture 2" descr="Картинка 22 из 577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765557">
            <a:off x="728663" y="2800350"/>
            <a:ext cx="3786187" cy="37861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Картинка 11 из 203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5786446" y="0"/>
            <a:ext cx="3357554" cy="2928934"/>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6072188" y="214313"/>
            <a:ext cx="2928937" cy="2586037"/>
          </a:xfrm>
          <a:prstGeom prst="rect">
            <a:avLst/>
          </a:prstGeom>
        </p:spPr>
        <p:txBody>
          <a:bodyPr>
            <a:spAutoFit/>
          </a:bodyPr>
          <a:lstStyle/>
          <a:p>
            <a:pPr algn="ctr" fontAlgn="auto">
              <a:spcBef>
                <a:spcPts val="0"/>
              </a:spcBef>
              <a:spcAft>
                <a:spcPts val="0"/>
              </a:spcAft>
              <a:defRPr/>
            </a:pPr>
            <a:r>
              <a:rPr lang="ru-RU" b="1" dirty="0">
                <a:solidFill>
                  <a:srgbClr val="000000"/>
                </a:solidFill>
                <a:effectLst>
                  <a:outerShdw blurRad="38100" dist="38100" dir="2700000" algn="tl">
                    <a:srgbClr val="000000">
                      <a:alpha val="43137"/>
                    </a:srgbClr>
                  </a:outerShdw>
                </a:effectLst>
                <a:latin typeface="+mj-lt"/>
              </a:rPr>
              <a:t>Подворачиваем рукава, мочим и намыливаем руки. Намыленные руки должны соскальзывать друг с друга, как санки со снежной горки. После этого руки ополаскиваем, отряхиваем и вытираем полотенцем.</a:t>
            </a:r>
          </a:p>
        </p:txBody>
      </p:sp>
    </p:spTree>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Картинка 11 из 203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0" y="0"/>
            <a:ext cx="3071802" cy="3214686"/>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b="1" dirty="0">
                <a:solidFill>
                  <a:srgbClr val="000000"/>
                </a:solidFill>
                <a:effectLst>
                  <a:outerShdw blurRad="38100" dist="38100" dir="2700000" algn="tl">
                    <a:srgbClr val="000000">
                      <a:alpha val="43137"/>
                    </a:srgbClr>
                  </a:outerShdw>
                </a:effectLst>
                <a:latin typeface="+mj-lt"/>
              </a:rPr>
              <a:t>Лицо и шею моем с мылом. Сначала намылим пальчики, затем лицо и шею. Не забываем протереть уши и за ушами. Если долго тереть лицо мылом, то кожа станет шелушиться, поэтому тщательно смываем мыльную пену со лба к подбородку.</a:t>
            </a:r>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Admin\Рабочий стол\Презентации\Злючка - Грязючка.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00063" y="4643438"/>
            <a:ext cx="1189037" cy="1700212"/>
          </a:xfrm>
          <a:prstGeom prst="rect">
            <a:avLst/>
          </a:prstGeom>
          <a:ln>
            <a:noFill/>
          </a:ln>
          <a:effectLst>
            <a:outerShdw blurRad="292100" dist="139700" dir="2700000" algn="tl" rotWithShape="0">
              <a:srgbClr val="333333">
                <a:alpha val="65000"/>
              </a:srgbClr>
            </a:outerShdw>
          </a:effectLst>
        </p:spPr>
      </p:pic>
      <p:sp>
        <p:nvSpPr>
          <p:cNvPr id="3" name="Выноска-облако 2"/>
          <p:cNvSpPr/>
          <p:nvPr/>
        </p:nvSpPr>
        <p:spPr>
          <a:xfrm>
            <a:off x="142844" y="714356"/>
            <a:ext cx="6786610" cy="2143140"/>
          </a:xfrm>
          <a:prstGeom prst="cloudCallout">
            <a:avLst>
              <a:gd name="adj1" fmla="val -22795"/>
              <a:gd name="adj2" fmla="val 153218"/>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Не отвечайте на этот вопрос! </a:t>
            </a:r>
          </a:p>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Чистить зубы и мыть руки совсем не нужно! Люблю ребят, которые не чистят зубы. А ребята, которые не моют руки, — мои лучшие друзья!</a:t>
            </a:r>
          </a:p>
        </p:txBody>
      </p:sp>
      <p:pic>
        <p:nvPicPr>
          <p:cNvPr id="15364" name="Picture 4" descr="Картинка 151 из 53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29063" y="2714625"/>
            <a:ext cx="4929187"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драя Черепаха.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5750" y="4643438"/>
            <a:ext cx="2286000" cy="2047875"/>
          </a:xfrm>
          <a:prstGeom prst="rect">
            <a:avLst/>
          </a:prstGeom>
          <a:ln>
            <a:noFill/>
          </a:ln>
          <a:effectLst>
            <a:outerShdw blurRad="292100" dist="139700" dir="2700000" algn="tl" rotWithShape="0">
              <a:srgbClr val="333333">
                <a:alpha val="65000"/>
              </a:srgbClr>
            </a:outerShdw>
          </a:effectLst>
        </p:spPr>
      </p:pic>
      <p:sp>
        <p:nvSpPr>
          <p:cNvPr id="6" name="Выноска-облако 5"/>
          <p:cNvSpPr/>
          <p:nvPr/>
        </p:nvSpPr>
        <p:spPr>
          <a:xfrm>
            <a:off x="142844" y="714356"/>
            <a:ext cx="6929486" cy="2143140"/>
          </a:xfrm>
          <a:prstGeom prst="cloudCallout">
            <a:avLst>
              <a:gd name="adj1" fmla="val -12533"/>
              <a:gd name="adj2" fmla="val 150204"/>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Что надо делать, если мыло попало в глаза? Какими из предметов  должен пользоваться только один человек? Какими предметами может пользоваться вся семья?</a:t>
            </a:r>
          </a:p>
        </p:txBody>
      </p:sp>
      <p:pic>
        <p:nvPicPr>
          <p:cNvPr id="5" name="Picture 4" descr="C:\Users\1\Pictures\КАРТИНКИ\АНИМИРОВАННЫЕ КАРТИНКИ\1 (363).gif"/>
          <p:cNvPicPr>
            <a:picLocks noChangeAspect="1" noChangeArrowheads="1" noCrop="1"/>
          </p:cNvPicPr>
          <p:nvPr/>
        </p:nvPicPr>
        <p:blipFill>
          <a:blip r:embed="rId4" cstate="print"/>
          <a:srcRect/>
          <a:stretch>
            <a:fillRect/>
          </a:stretch>
        </p:blipFill>
        <p:spPr bwMode="auto">
          <a:xfrm>
            <a:off x="3857625" y="3500438"/>
            <a:ext cx="4932363" cy="29289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21 из 1857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8625" y="428625"/>
            <a:ext cx="3071813" cy="3000375"/>
          </a:xfrm>
          <a:prstGeom prst="rect">
            <a:avLst/>
          </a:prstGeom>
          <a:ln>
            <a:noFill/>
          </a:ln>
          <a:effectLst>
            <a:outerShdw blurRad="292100" dist="139700" dir="2700000" algn="tl" rotWithShape="0">
              <a:srgbClr val="333333">
                <a:alpha val="65000"/>
              </a:srgbClr>
            </a:outerShdw>
          </a:effectLst>
        </p:spPr>
      </p:pic>
      <p:pic>
        <p:nvPicPr>
          <p:cNvPr id="3" name="Picture 2" descr="Картинка 99 из 242914"/>
          <p:cNvPicPr>
            <a:picLocks noChangeAspect="1" noChangeArrowheads="1"/>
          </p:cNvPicPr>
          <p:nvPr/>
        </p:nvPicPr>
        <p:blipFill>
          <a:blip r:embed="rId4" cstate="print">
            <a:clrChange>
              <a:clrFrom>
                <a:srgbClr val="FEFDF9"/>
              </a:clrFrom>
              <a:clrTo>
                <a:srgbClr val="FEFDF9">
                  <a:alpha val="0"/>
                </a:srgbClr>
              </a:clrTo>
            </a:clrChange>
          </a:blip>
          <a:srcRect/>
          <a:stretch>
            <a:fillRect/>
          </a:stretch>
        </p:blipFill>
        <p:spPr bwMode="auto">
          <a:xfrm>
            <a:off x="5929313" y="785813"/>
            <a:ext cx="2913062" cy="1924050"/>
          </a:xfrm>
          <a:prstGeom prst="rect">
            <a:avLst/>
          </a:prstGeom>
          <a:ln>
            <a:noFill/>
          </a:ln>
          <a:effectLst>
            <a:outerShdw blurRad="292100" dist="139700" dir="2700000" algn="tl" rotWithShape="0">
              <a:srgbClr val="333333">
                <a:alpha val="65000"/>
              </a:srgbClr>
            </a:outerShdw>
          </a:effectLst>
        </p:spPr>
      </p:pic>
      <p:pic>
        <p:nvPicPr>
          <p:cNvPr id="4" name="Picture 2" descr="Картинка 6 из 231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0442303">
            <a:off x="3100388" y="2497138"/>
            <a:ext cx="2982912" cy="2413000"/>
          </a:xfrm>
          <a:prstGeom prst="rect">
            <a:avLst/>
          </a:prstGeom>
          <a:ln>
            <a:noFill/>
          </a:ln>
          <a:effectLst>
            <a:outerShdw blurRad="292100" dist="139700" dir="2700000" algn="tl" rotWithShape="0">
              <a:srgbClr val="333333">
                <a:alpha val="65000"/>
              </a:srgbClr>
            </a:outerShdw>
          </a:effectLst>
        </p:spPr>
      </p:pic>
      <p:pic>
        <p:nvPicPr>
          <p:cNvPr id="5" name="Picture 2" descr="Картинка 19 из 13785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14313" y="4462463"/>
            <a:ext cx="2786062" cy="2054225"/>
          </a:xfrm>
          <a:prstGeom prst="rect">
            <a:avLst/>
          </a:prstGeom>
          <a:ln>
            <a:noFill/>
          </a:ln>
          <a:effectLst>
            <a:outerShdw blurRad="292100" dist="139700" dir="2700000" algn="tl" rotWithShape="0">
              <a:srgbClr val="333333">
                <a:alpha val="65000"/>
              </a:srgbClr>
            </a:outerShdw>
          </a:effectLst>
        </p:spPr>
      </p:pic>
      <p:pic>
        <p:nvPicPr>
          <p:cNvPr id="6" name="Picture 2" descr="Картинка 62 из 504660"/>
          <p:cNvPicPr>
            <a:picLocks noChangeAspect="1" noChangeArrowheads="1"/>
          </p:cNvPicPr>
          <p:nvPr/>
        </p:nvPicPr>
        <p:blipFill>
          <a:blip r:embed="rId7" cstate="print">
            <a:clrChange>
              <a:clrFrom>
                <a:srgbClr val="FDFDFD"/>
              </a:clrFrom>
              <a:clrTo>
                <a:srgbClr val="FDFDFD">
                  <a:alpha val="0"/>
                </a:srgbClr>
              </a:clrTo>
            </a:clrChange>
          </a:blip>
          <a:srcRect/>
          <a:stretch>
            <a:fillRect/>
          </a:stretch>
        </p:blipFill>
        <p:spPr bwMode="auto">
          <a:xfrm>
            <a:off x="6143625" y="3643313"/>
            <a:ext cx="2857500" cy="28940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драя Черепаха.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5750" y="4643438"/>
            <a:ext cx="2286000" cy="2047875"/>
          </a:xfrm>
          <a:prstGeom prst="rect">
            <a:avLst/>
          </a:prstGeom>
          <a:ln>
            <a:noFill/>
          </a:ln>
          <a:effectLst>
            <a:outerShdw blurRad="292100" dist="139700" dir="2700000" algn="tl" rotWithShape="0">
              <a:srgbClr val="333333">
                <a:alpha val="65000"/>
              </a:srgbClr>
            </a:outerShdw>
          </a:effectLst>
        </p:spPr>
      </p:pic>
      <p:sp>
        <p:nvSpPr>
          <p:cNvPr id="6" name="Выноска-облако 5"/>
          <p:cNvSpPr/>
          <p:nvPr/>
        </p:nvSpPr>
        <p:spPr>
          <a:xfrm>
            <a:off x="142844" y="714356"/>
            <a:ext cx="6357982" cy="1571636"/>
          </a:xfrm>
          <a:prstGeom prst="cloudCallout">
            <a:avLst>
              <a:gd name="adj1" fmla="val -9800"/>
              <a:gd name="adj2" fmla="val 210713"/>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Рассмотрите рисунки. </a:t>
            </a:r>
          </a:p>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В каких случаях нужно мыть руки? </a:t>
            </a:r>
          </a:p>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Почему это нужно делать?</a:t>
            </a:r>
          </a:p>
        </p:txBody>
      </p:sp>
      <p:pic>
        <p:nvPicPr>
          <p:cNvPr id="5" name="Picture 4" descr="C:\Users\1\Pictures\КАРТИНКИ\АНИМИРОВАННЫЕ КАРТИНКИ\1 (363).gif"/>
          <p:cNvPicPr>
            <a:picLocks noChangeAspect="1" noChangeArrowheads="1" noCrop="1"/>
          </p:cNvPicPr>
          <p:nvPr/>
        </p:nvPicPr>
        <p:blipFill>
          <a:blip r:embed="rId4" cstate="print"/>
          <a:srcRect/>
          <a:stretch>
            <a:fillRect/>
          </a:stretch>
        </p:blipFill>
        <p:spPr bwMode="auto">
          <a:xfrm>
            <a:off x="3857625" y="3500438"/>
            <a:ext cx="4932363" cy="29289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Картинка 106 из 67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0250" y="1285875"/>
            <a:ext cx="4857750" cy="48577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Картинка 11 из 55100"/>
          <p:cNvPicPr>
            <a:picLocks noChangeAspect="1" noChangeArrowheads="1"/>
          </p:cNvPicPr>
          <p:nvPr/>
        </p:nvPicPr>
        <p:blipFill>
          <a:blip r:embed="rId2" cstate="print">
            <a:clrChange>
              <a:clrFrom>
                <a:srgbClr val="FEFCFF"/>
              </a:clrFrom>
              <a:clrTo>
                <a:srgbClr val="FEFCFF">
                  <a:alpha val="0"/>
                </a:srgbClr>
              </a:clrTo>
            </a:clrChange>
          </a:blip>
          <a:srcRect/>
          <a:stretch>
            <a:fillRect/>
          </a:stretch>
        </p:blipFill>
        <p:spPr bwMode="auto">
          <a:xfrm>
            <a:off x="785813" y="1071563"/>
            <a:ext cx="7507287" cy="5000625"/>
          </a:xfrm>
          <a:prstGeom prst="rect">
            <a:avLst/>
          </a:prstGeom>
          <a:noFill/>
          <a:ln w="9525">
            <a:noFill/>
            <a:miter lim="800000"/>
            <a:headEnd/>
            <a:tailEnd/>
          </a:ln>
        </p:spPr>
      </p:pic>
      <p:sp>
        <p:nvSpPr>
          <p:cNvPr id="5" name="Прямоугольник 4"/>
          <p:cNvSpPr/>
          <p:nvPr/>
        </p:nvSpPr>
        <p:spPr>
          <a:xfrm>
            <a:off x="7286625" y="5286375"/>
            <a:ext cx="1500188" cy="836613"/>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Картинка 23 из 24983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28938" y="1071563"/>
            <a:ext cx="3328987" cy="5284787"/>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Картинка 68 из 17834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1563" y="1071563"/>
            <a:ext cx="6286500" cy="50292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Картинка 224 из 42250"/>
          <p:cNvPicPr>
            <a:picLocks noChangeAspect="1" noChangeArrowheads="1"/>
          </p:cNvPicPr>
          <p:nvPr/>
        </p:nvPicPr>
        <p:blipFill>
          <a:blip r:embed="rId2" cstate="print"/>
          <a:srcRect/>
          <a:stretch>
            <a:fillRect/>
          </a:stretch>
        </p:blipFill>
        <p:spPr bwMode="auto">
          <a:xfrm>
            <a:off x="2786063" y="1071563"/>
            <a:ext cx="3929062" cy="506412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Картинка 2 из 1116"/>
          <p:cNvPicPr>
            <a:picLocks noChangeAspect="1" noChangeArrowheads="1"/>
          </p:cNvPicPr>
          <p:nvPr/>
        </p:nvPicPr>
        <p:blipFill>
          <a:blip r:embed="rId3" cstate="print"/>
          <a:srcRect/>
          <a:stretch>
            <a:fillRect/>
          </a:stretch>
        </p:blipFill>
        <p:spPr bwMode="auto">
          <a:xfrm>
            <a:off x="0" y="0"/>
            <a:ext cx="9144000" cy="6862763"/>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Картинка 94 из 1116"/>
          <p:cNvPicPr>
            <a:picLocks noChangeAspect="1" noChangeArrowheads="1"/>
          </p:cNvPicPr>
          <p:nvPr/>
        </p:nvPicPr>
        <p:blipFill>
          <a:blip r:embed="rId3" cstate="print"/>
          <a:srcRect/>
          <a:stretch>
            <a:fillRect/>
          </a:stretch>
        </p:blipFill>
        <p:spPr bwMode="auto">
          <a:xfrm>
            <a:off x="0" y="0"/>
            <a:ext cx="91567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H="1">
            <a:off x="571500" y="1000125"/>
            <a:ext cx="4071938" cy="5324475"/>
          </a:xfrm>
          <a:prstGeom prst="rect">
            <a:avLst/>
          </a:prstGeom>
        </p:spPr>
        <p:txBody>
          <a:bodyPr>
            <a:spAutoFit/>
          </a:bodyPr>
          <a:lstStyle/>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Все собаки знают Ваню,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И рычат издалека: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Он обходится без бани,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Он отвык от гребешка,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Никогда в его кармане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Носового нет платка.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Тротуар ему не нужен!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Расстегнувши воротник,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По канавам и по лужам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Он шагает напрямик!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Он портфель нести не хочет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По земле его волочит.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Сполз ремень на левый бок,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Из штанины выдран клок.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Мне, признаться, непонятно: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Что он сделал? Где он был?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Как на лбу возникли пятна?</a:t>
            </a:r>
          </a:p>
        </p:txBody>
      </p:sp>
      <p:pic>
        <p:nvPicPr>
          <p:cNvPr id="6147" name="Picture 2" descr="Картинка 15 из 146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57750" y="1143000"/>
            <a:ext cx="3505200" cy="533082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42875" y="785813"/>
          <a:ext cx="5214938" cy="5773737"/>
        </p:xfrm>
        <a:graphic>
          <a:graphicData uri="http://schemas.openxmlformats.org/drawingml/2006/table">
            <a:tbl>
              <a:tblPr/>
              <a:tblGrid>
                <a:gridCol w="5214938"/>
              </a:tblGrid>
              <a:tr h="5773738">
                <a:tc>
                  <a:txBody>
                    <a:bodyPr/>
                    <a:lstStyle/>
                    <a:p>
                      <a:pPr marL="47625" marR="0" lvl="0" indent="0" algn="ctr" defTabSz="914400" rtl="0" eaLnBrk="1" fontAlgn="base" latinLnBrk="0" hangingPunct="1">
                        <a:lnSpc>
                          <a:spcPct val="100000"/>
                        </a:lnSpc>
                        <a:spcBef>
                          <a:spcPts val="575"/>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      Жил на свете мальчик странный:</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Просыпался поутру</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И бежал скорее в ванну</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Умываться. Я не вру.</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Руки мыл зачем-то мылом</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И лицо мочалкой тер.</a:t>
                      </a:r>
                    </a:p>
                    <a:p>
                      <a:pPr marL="47625" marR="0" lvl="0" indent="0" algn="ctr"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На руках все пальцы смыл он,</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Щеки в дырах до сих пор.</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Сыну мама запретила</a:t>
                      </a:r>
                    </a:p>
                    <a:p>
                      <a:pPr marL="47625" marR="0" lvl="0" indent="0" algn="l" defTabSz="914400" rtl="0" eaLnBrk="1" fontAlgn="base" latinLnBrk="0" hangingPunct="1">
                        <a:lnSpc>
                          <a:spcPct val="100000"/>
                        </a:lnSpc>
                        <a:spcBef>
                          <a:spcPts val="5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Умываться по утрам,</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Убрала подальше мыло,</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Перекрыла в ванной кран.</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Мальчик этот был упрямый,</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Маму слушать не хотел.</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Умывался по утрам он</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И, конечно, заболел.</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Тут к нем позвали разных</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Самых лучших докторов,</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И диагноз был таков:</a:t>
                      </a:r>
                    </a:p>
                    <a:p>
                      <a:pPr marL="47625" marR="0" lvl="0" indent="0" algn="ctr"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Если мальчик будет грязным,</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Будет он всегда здоров.</a:t>
                      </a:r>
                    </a:p>
                  </a:txBody>
                  <a:tcPr marL="15505" marR="15505" marT="0" marB="0" horzOverflow="overflow">
                    <a:lnL>
                      <a:noFill/>
                    </a:lnL>
                    <a:lnR>
                      <a:noFill/>
                    </a:lnR>
                    <a:lnT>
                      <a:noFill/>
                    </a:lnT>
                    <a:lnB>
                      <a:noFill/>
                    </a:lnB>
                    <a:lnTlToBr>
                      <a:noFill/>
                    </a:lnTlToBr>
                    <a:lnBlToTr>
                      <a:noFill/>
                    </a:lnBlToTr>
                    <a:noFill/>
                  </a:tcPr>
                </a:tc>
              </a:tr>
            </a:tbl>
          </a:graphicData>
        </a:graphic>
      </p:graphicFrame>
      <p:sp>
        <p:nvSpPr>
          <p:cNvPr id="4301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ru-RU"/>
              <a:t/>
            </a:r>
            <a:br>
              <a:rPr lang="ru-RU"/>
            </a:br>
            <a:endParaRPr lang="ru-RU"/>
          </a:p>
        </p:txBody>
      </p:sp>
      <p:pic>
        <p:nvPicPr>
          <p:cNvPr id="43013" name="Picture 4" descr="user posted ima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71938" y="1143000"/>
            <a:ext cx="4929187" cy="5143500"/>
          </a:xfrm>
          <a:prstGeom prst="rect">
            <a:avLst/>
          </a:prstGeom>
          <a:noFill/>
          <a:ln w="9525">
            <a:noFill/>
            <a:miter lim="800000"/>
            <a:headEnd/>
            <a:tailEnd/>
          </a:ln>
        </p:spPr>
      </p:pic>
      <p:sp>
        <p:nvSpPr>
          <p:cNvPr id="7" name="Прямоугольник 6"/>
          <p:cNvSpPr/>
          <p:nvPr/>
        </p:nvSpPr>
        <p:spPr>
          <a:xfrm>
            <a:off x="4000500" y="6000750"/>
            <a:ext cx="1714500" cy="28575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ик 7"/>
          <p:cNvSpPr/>
          <p:nvPr/>
        </p:nvSpPr>
        <p:spPr>
          <a:xfrm rot="16752871">
            <a:off x="6936582" y="4514056"/>
            <a:ext cx="1714500" cy="407987"/>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равей Вопросик.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7500938" y="4500563"/>
            <a:ext cx="1408112" cy="2139950"/>
          </a:xfrm>
          <a:prstGeom prst="rect">
            <a:avLst/>
          </a:prstGeom>
          <a:ln>
            <a:noFill/>
          </a:ln>
          <a:effectLst>
            <a:outerShdw blurRad="292100" dist="139700" dir="2700000" algn="tl" rotWithShape="0">
              <a:srgbClr val="333333">
                <a:alpha val="65000"/>
              </a:srgbClr>
            </a:outerShdw>
          </a:effectLst>
        </p:spPr>
      </p:pic>
      <p:sp>
        <p:nvSpPr>
          <p:cNvPr id="6" name="Выноска-облако 5"/>
          <p:cNvSpPr/>
          <p:nvPr/>
        </p:nvSpPr>
        <p:spPr>
          <a:xfrm>
            <a:off x="2571736" y="785794"/>
            <a:ext cx="6429420" cy="1214446"/>
          </a:xfrm>
          <a:prstGeom prst="cloudCallout">
            <a:avLst>
              <a:gd name="adj1" fmla="val 26901"/>
              <a:gd name="adj2" fmla="val 279633"/>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sz="2000" b="1" dirty="0">
              <a:solidFill>
                <a:srgbClr val="000000"/>
              </a:solidFill>
              <a:effectLst>
                <a:outerShdw blurRad="38100" dist="38100" dir="2700000" algn="tl">
                  <a:srgbClr val="000000">
                    <a:alpha val="43137"/>
                  </a:srgbClr>
                </a:outerShdw>
              </a:effectLst>
              <a:latin typeface="+mj-lt"/>
            </a:endParaRPr>
          </a:p>
        </p:txBody>
      </p:sp>
      <p:sp>
        <p:nvSpPr>
          <p:cNvPr id="7" name="Прямоугольник 6"/>
          <p:cNvSpPr/>
          <p:nvPr/>
        </p:nvSpPr>
        <p:spPr>
          <a:xfrm>
            <a:off x="2857500" y="1214438"/>
            <a:ext cx="5857875" cy="400050"/>
          </a:xfrm>
          <a:prstGeom prst="rect">
            <a:avLst/>
          </a:prstGeom>
        </p:spPr>
        <p:txBody>
          <a:bodyPr>
            <a:spAutoFit/>
          </a:bodyP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Это шуточное стихотворение — совет наоборот.</a:t>
            </a:r>
          </a:p>
        </p:txBody>
      </p:sp>
      <p:pic>
        <p:nvPicPr>
          <p:cNvPr id="44039" name="Picture 2" descr="Картинка 4 из 34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85813" y="2214563"/>
            <a:ext cx="3214687" cy="4286250"/>
          </a:xfrm>
          <a:prstGeom prst="rect">
            <a:avLst/>
          </a:prstGeom>
          <a:noFill/>
          <a:ln w="9525">
            <a:noFill/>
            <a:miter lim="800000"/>
            <a:headEnd/>
            <a:tailEnd/>
          </a:ln>
        </p:spPr>
      </p:pic>
      <p:sp>
        <p:nvSpPr>
          <p:cNvPr id="8" name="Прямоугольник 7"/>
          <p:cNvSpPr/>
          <p:nvPr/>
        </p:nvSpPr>
        <p:spPr>
          <a:xfrm>
            <a:off x="785813" y="5929313"/>
            <a:ext cx="2214562" cy="6223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Картинка 1 из 1576"/>
          <p:cNvPicPr>
            <a:picLocks noChangeAspect="1" noChangeArrowheads="1"/>
          </p:cNvPicPr>
          <p:nvPr/>
        </p:nvPicPr>
        <p:blipFill>
          <a:blip r:embed="rId3" cstate="print">
            <a:clrChange>
              <a:clrFrom>
                <a:srgbClr val="BDF9AF"/>
              </a:clrFrom>
              <a:clrTo>
                <a:srgbClr val="BDF9AF">
                  <a:alpha val="0"/>
                </a:srgbClr>
              </a:clrTo>
            </a:clrChange>
          </a:blip>
          <a:srcRect/>
          <a:stretch>
            <a:fillRect/>
          </a:stretch>
        </p:blipFill>
        <p:spPr bwMode="auto">
          <a:xfrm>
            <a:off x="0" y="214313"/>
            <a:ext cx="6357938" cy="6357937"/>
          </a:xfrm>
          <a:prstGeom prst="rect">
            <a:avLst/>
          </a:prstGeom>
          <a:noFill/>
          <a:ln w="9525">
            <a:noFill/>
            <a:miter lim="800000"/>
            <a:headEnd/>
            <a:tailEnd/>
          </a:ln>
        </p:spPr>
      </p:pic>
      <p:sp>
        <p:nvSpPr>
          <p:cNvPr id="4" name="Прямоугольник 3"/>
          <p:cNvSpPr/>
          <p:nvPr/>
        </p:nvSpPr>
        <p:spPr>
          <a:xfrm>
            <a:off x="4214810" y="5786454"/>
            <a:ext cx="4786346" cy="785818"/>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ru-RU" sz="2800" b="1" dirty="0">
                <a:solidFill>
                  <a:srgbClr val="000000"/>
                </a:solidFill>
                <a:effectLst>
                  <a:outerShdw blurRad="38100" dist="38100" dir="2700000" algn="tl">
                    <a:srgbClr val="000000">
                      <a:alpha val="43137"/>
                    </a:srgbClr>
                  </a:outerShdw>
                </a:effectLst>
                <a:latin typeface="+mj-lt"/>
              </a:rPr>
              <a:t>ЧИСТОТА – ЗАЛОГ ЗДОРОВЬЯ</a:t>
            </a:r>
          </a:p>
        </p:txBody>
      </p:sp>
    </p:spTree>
  </p:cSld>
  <p:clrMapOvr>
    <a:masterClrMapping/>
  </p:clrMapOvr>
  <p:transition>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nvGraphicFramePr>
        <p:xfrm>
          <a:off x="285720" y="1071546"/>
          <a:ext cx="4429156"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хема 8"/>
          <p:cNvGraphicFramePr/>
          <p:nvPr/>
        </p:nvGraphicFramePr>
        <p:xfrm>
          <a:off x="4429156" y="1000108"/>
          <a:ext cx="4429156" cy="4929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6084" name="Picture 12" descr="D:\Общие документы\КАРТИНКИ\АНИМИРОВАННЫЕ КАРТИНКИ\1 (42).gif"/>
          <p:cNvPicPr>
            <a:picLocks noChangeAspect="1" noChangeArrowheads="1" noCrop="1"/>
          </p:cNvPicPr>
          <p:nvPr/>
        </p:nvPicPr>
        <p:blipFill>
          <a:blip r:embed="rId12" cstate="print"/>
          <a:srcRect/>
          <a:stretch>
            <a:fillRect/>
          </a:stretch>
        </p:blipFill>
        <p:spPr bwMode="auto">
          <a:xfrm>
            <a:off x="5429250" y="5226050"/>
            <a:ext cx="3167063" cy="11080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лилиния 7"/>
          <p:cNvSpPr/>
          <p:nvPr/>
        </p:nvSpPr>
        <p:spPr>
          <a:xfrm>
            <a:off x="993775" y="3017838"/>
            <a:ext cx="3730625" cy="2830512"/>
          </a:xfrm>
          <a:custGeom>
            <a:avLst/>
            <a:gdLst>
              <a:gd name="connsiteX0" fmla="*/ 621437 w 3729552"/>
              <a:gd name="connsiteY0" fmla="*/ 2743200 h 2829310"/>
              <a:gd name="connsiteX1" fmla="*/ 594804 w 3729552"/>
              <a:gd name="connsiteY1" fmla="*/ 2539013 h 2829310"/>
              <a:gd name="connsiteX2" fmla="*/ 585926 w 3729552"/>
              <a:gd name="connsiteY2" fmla="*/ 2512380 h 2829310"/>
              <a:gd name="connsiteX3" fmla="*/ 577049 w 3729552"/>
              <a:gd name="connsiteY3" fmla="*/ 2485747 h 2829310"/>
              <a:gd name="connsiteX4" fmla="*/ 559293 w 3729552"/>
              <a:gd name="connsiteY4" fmla="*/ 2467992 h 2829310"/>
              <a:gd name="connsiteX5" fmla="*/ 541538 w 3729552"/>
              <a:gd name="connsiteY5" fmla="*/ 2388093 h 2829310"/>
              <a:gd name="connsiteX6" fmla="*/ 514905 w 3729552"/>
              <a:gd name="connsiteY6" fmla="*/ 2352582 h 2829310"/>
              <a:gd name="connsiteX7" fmla="*/ 479394 w 3729552"/>
              <a:gd name="connsiteY7" fmla="*/ 2308194 h 2829310"/>
              <a:gd name="connsiteX8" fmla="*/ 435006 w 3729552"/>
              <a:gd name="connsiteY8" fmla="*/ 2246050 h 2829310"/>
              <a:gd name="connsiteX9" fmla="*/ 399495 w 3729552"/>
              <a:gd name="connsiteY9" fmla="*/ 2192784 h 2829310"/>
              <a:gd name="connsiteX10" fmla="*/ 381740 w 3729552"/>
              <a:gd name="connsiteY10" fmla="*/ 2166151 h 2829310"/>
              <a:gd name="connsiteX11" fmla="*/ 363984 w 3729552"/>
              <a:gd name="connsiteY11" fmla="*/ 2148396 h 2829310"/>
              <a:gd name="connsiteX12" fmla="*/ 328474 w 3729552"/>
              <a:gd name="connsiteY12" fmla="*/ 2086252 h 2829310"/>
              <a:gd name="connsiteX13" fmla="*/ 301841 w 3729552"/>
              <a:gd name="connsiteY13" fmla="*/ 2059619 h 2829310"/>
              <a:gd name="connsiteX14" fmla="*/ 292963 w 3729552"/>
              <a:gd name="connsiteY14" fmla="*/ 2015231 h 2829310"/>
              <a:gd name="connsiteX15" fmla="*/ 275208 w 3729552"/>
              <a:gd name="connsiteY15" fmla="*/ 1988598 h 2829310"/>
              <a:gd name="connsiteX16" fmla="*/ 257452 w 3729552"/>
              <a:gd name="connsiteY16" fmla="*/ 1935332 h 2829310"/>
              <a:gd name="connsiteX17" fmla="*/ 248575 w 3729552"/>
              <a:gd name="connsiteY17" fmla="*/ 1899821 h 2829310"/>
              <a:gd name="connsiteX18" fmla="*/ 230819 w 3729552"/>
              <a:gd name="connsiteY18" fmla="*/ 1811044 h 2829310"/>
              <a:gd name="connsiteX19" fmla="*/ 221942 w 3729552"/>
              <a:gd name="connsiteY19" fmla="*/ 1784411 h 2829310"/>
              <a:gd name="connsiteX20" fmla="*/ 186431 w 3729552"/>
              <a:gd name="connsiteY20" fmla="*/ 1731145 h 2829310"/>
              <a:gd name="connsiteX21" fmla="*/ 159798 w 3729552"/>
              <a:gd name="connsiteY21" fmla="*/ 1642369 h 2829310"/>
              <a:gd name="connsiteX22" fmla="*/ 150920 w 3729552"/>
              <a:gd name="connsiteY22" fmla="*/ 1615736 h 2829310"/>
              <a:gd name="connsiteX23" fmla="*/ 142043 w 3729552"/>
              <a:gd name="connsiteY23" fmla="*/ 1589103 h 2829310"/>
              <a:gd name="connsiteX24" fmla="*/ 124287 w 3729552"/>
              <a:gd name="connsiteY24" fmla="*/ 1571347 h 2829310"/>
              <a:gd name="connsiteX25" fmla="*/ 115410 w 3729552"/>
              <a:gd name="connsiteY25" fmla="*/ 1518081 h 2829310"/>
              <a:gd name="connsiteX26" fmla="*/ 106532 w 3729552"/>
              <a:gd name="connsiteY26" fmla="*/ 1411549 h 2829310"/>
              <a:gd name="connsiteX27" fmla="*/ 88777 w 3729552"/>
              <a:gd name="connsiteY27" fmla="*/ 1358283 h 2829310"/>
              <a:gd name="connsiteX28" fmla="*/ 79899 w 3729552"/>
              <a:gd name="connsiteY28" fmla="*/ 1331650 h 2829310"/>
              <a:gd name="connsiteX29" fmla="*/ 71021 w 3729552"/>
              <a:gd name="connsiteY29" fmla="*/ 1305017 h 2829310"/>
              <a:gd name="connsiteX30" fmla="*/ 53266 w 3729552"/>
              <a:gd name="connsiteY30" fmla="*/ 1278384 h 2829310"/>
              <a:gd name="connsiteX31" fmla="*/ 35511 w 3729552"/>
              <a:gd name="connsiteY31" fmla="*/ 1242874 h 2829310"/>
              <a:gd name="connsiteX32" fmla="*/ 17755 w 3729552"/>
              <a:gd name="connsiteY32" fmla="*/ 1225118 h 2829310"/>
              <a:gd name="connsiteX33" fmla="*/ 0 w 3729552"/>
              <a:gd name="connsiteY33" fmla="*/ 1198485 h 2829310"/>
              <a:gd name="connsiteX34" fmla="*/ 257452 w 3729552"/>
              <a:gd name="connsiteY34" fmla="*/ 1189608 h 2829310"/>
              <a:gd name="connsiteX35" fmla="*/ 284085 w 3729552"/>
              <a:gd name="connsiteY35" fmla="*/ 1171852 h 2829310"/>
              <a:gd name="connsiteX36" fmla="*/ 328474 w 3729552"/>
              <a:gd name="connsiteY36" fmla="*/ 1127464 h 2829310"/>
              <a:gd name="connsiteX37" fmla="*/ 355107 w 3729552"/>
              <a:gd name="connsiteY37" fmla="*/ 1100831 h 2829310"/>
              <a:gd name="connsiteX38" fmla="*/ 372862 w 3729552"/>
              <a:gd name="connsiteY38" fmla="*/ 1065320 h 2829310"/>
              <a:gd name="connsiteX39" fmla="*/ 390618 w 3729552"/>
              <a:gd name="connsiteY39" fmla="*/ 1047565 h 2829310"/>
              <a:gd name="connsiteX40" fmla="*/ 417251 w 3729552"/>
              <a:gd name="connsiteY40" fmla="*/ 1003176 h 2829310"/>
              <a:gd name="connsiteX41" fmla="*/ 426128 w 3729552"/>
              <a:gd name="connsiteY41" fmla="*/ 976543 h 2829310"/>
              <a:gd name="connsiteX42" fmla="*/ 514905 w 3729552"/>
              <a:gd name="connsiteY42" fmla="*/ 905522 h 2829310"/>
              <a:gd name="connsiteX43" fmla="*/ 523783 w 3729552"/>
              <a:gd name="connsiteY43" fmla="*/ 878889 h 2829310"/>
              <a:gd name="connsiteX44" fmla="*/ 550416 w 3729552"/>
              <a:gd name="connsiteY44" fmla="*/ 861134 h 2829310"/>
              <a:gd name="connsiteX45" fmla="*/ 568171 w 3729552"/>
              <a:gd name="connsiteY45" fmla="*/ 843378 h 2829310"/>
              <a:gd name="connsiteX46" fmla="*/ 585926 w 3729552"/>
              <a:gd name="connsiteY46" fmla="*/ 816745 h 2829310"/>
              <a:gd name="connsiteX47" fmla="*/ 639192 w 3729552"/>
              <a:gd name="connsiteY47" fmla="*/ 790112 h 2829310"/>
              <a:gd name="connsiteX48" fmla="*/ 683581 w 3729552"/>
              <a:gd name="connsiteY48" fmla="*/ 754602 h 2829310"/>
              <a:gd name="connsiteX49" fmla="*/ 736847 w 3729552"/>
              <a:gd name="connsiteY49" fmla="*/ 736846 h 2829310"/>
              <a:gd name="connsiteX50" fmla="*/ 763480 w 3729552"/>
              <a:gd name="connsiteY50" fmla="*/ 719091 h 2829310"/>
              <a:gd name="connsiteX51" fmla="*/ 807868 w 3729552"/>
              <a:gd name="connsiteY51" fmla="*/ 710213 h 2829310"/>
              <a:gd name="connsiteX52" fmla="*/ 878889 w 3729552"/>
              <a:gd name="connsiteY52" fmla="*/ 692458 h 2829310"/>
              <a:gd name="connsiteX53" fmla="*/ 932155 w 3729552"/>
              <a:gd name="connsiteY53" fmla="*/ 674703 h 2829310"/>
              <a:gd name="connsiteX54" fmla="*/ 958788 w 3729552"/>
              <a:gd name="connsiteY54" fmla="*/ 665825 h 2829310"/>
              <a:gd name="connsiteX55" fmla="*/ 1003177 w 3729552"/>
              <a:gd name="connsiteY55" fmla="*/ 656947 h 2829310"/>
              <a:gd name="connsiteX56" fmla="*/ 1029810 w 3729552"/>
              <a:gd name="connsiteY56" fmla="*/ 639192 h 2829310"/>
              <a:gd name="connsiteX57" fmla="*/ 1047565 w 3729552"/>
              <a:gd name="connsiteY57" fmla="*/ 612559 h 2829310"/>
              <a:gd name="connsiteX58" fmla="*/ 1074198 w 3729552"/>
              <a:gd name="connsiteY58" fmla="*/ 603681 h 2829310"/>
              <a:gd name="connsiteX59" fmla="*/ 1100831 w 3729552"/>
              <a:gd name="connsiteY59" fmla="*/ 577048 h 2829310"/>
              <a:gd name="connsiteX60" fmla="*/ 1118586 w 3729552"/>
              <a:gd name="connsiteY60" fmla="*/ 550415 h 2829310"/>
              <a:gd name="connsiteX61" fmla="*/ 1145219 w 3729552"/>
              <a:gd name="connsiteY61" fmla="*/ 541538 h 2829310"/>
              <a:gd name="connsiteX62" fmla="*/ 1171852 w 3729552"/>
              <a:gd name="connsiteY62" fmla="*/ 523782 h 2829310"/>
              <a:gd name="connsiteX63" fmla="*/ 1207363 w 3729552"/>
              <a:gd name="connsiteY63" fmla="*/ 514905 h 2829310"/>
              <a:gd name="connsiteX64" fmla="*/ 1225118 w 3729552"/>
              <a:gd name="connsiteY64" fmla="*/ 497149 h 2829310"/>
              <a:gd name="connsiteX65" fmla="*/ 1278384 w 3729552"/>
              <a:gd name="connsiteY65" fmla="*/ 479394 h 2829310"/>
              <a:gd name="connsiteX66" fmla="*/ 1322773 w 3729552"/>
              <a:gd name="connsiteY66" fmla="*/ 443883 h 2829310"/>
              <a:gd name="connsiteX67" fmla="*/ 1438183 w 3729552"/>
              <a:gd name="connsiteY67" fmla="*/ 426128 h 2829310"/>
              <a:gd name="connsiteX68" fmla="*/ 1580225 w 3729552"/>
              <a:gd name="connsiteY68" fmla="*/ 408373 h 2829310"/>
              <a:gd name="connsiteX69" fmla="*/ 1624614 w 3729552"/>
              <a:gd name="connsiteY69" fmla="*/ 399495 h 2829310"/>
              <a:gd name="connsiteX70" fmla="*/ 1677880 w 3729552"/>
              <a:gd name="connsiteY70" fmla="*/ 381740 h 2829310"/>
              <a:gd name="connsiteX71" fmla="*/ 1704513 w 3729552"/>
              <a:gd name="connsiteY71" fmla="*/ 363984 h 2829310"/>
              <a:gd name="connsiteX72" fmla="*/ 1740023 w 3729552"/>
              <a:gd name="connsiteY72" fmla="*/ 355107 h 2829310"/>
              <a:gd name="connsiteX73" fmla="*/ 1766656 w 3729552"/>
              <a:gd name="connsiteY73" fmla="*/ 346229 h 2829310"/>
              <a:gd name="connsiteX74" fmla="*/ 1802167 w 3729552"/>
              <a:gd name="connsiteY74" fmla="*/ 328474 h 2829310"/>
              <a:gd name="connsiteX75" fmla="*/ 1828800 w 3729552"/>
              <a:gd name="connsiteY75" fmla="*/ 319596 h 2829310"/>
              <a:gd name="connsiteX76" fmla="*/ 1890944 w 3729552"/>
              <a:gd name="connsiteY76" fmla="*/ 292963 h 2829310"/>
              <a:gd name="connsiteX77" fmla="*/ 1970843 w 3729552"/>
              <a:gd name="connsiteY77" fmla="*/ 248575 h 2829310"/>
              <a:gd name="connsiteX78" fmla="*/ 2095130 w 3729552"/>
              <a:gd name="connsiteY78" fmla="*/ 239697 h 2829310"/>
              <a:gd name="connsiteX79" fmla="*/ 2121763 w 3729552"/>
              <a:gd name="connsiteY79" fmla="*/ 213064 h 2829310"/>
              <a:gd name="connsiteX80" fmla="*/ 2148396 w 3729552"/>
              <a:gd name="connsiteY80" fmla="*/ 204186 h 2829310"/>
              <a:gd name="connsiteX81" fmla="*/ 2175029 w 3729552"/>
              <a:gd name="connsiteY81" fmla="*/ 186431 h 2829310"/>
              <a:gd name="connsiteX82" fmla="*/ 2201662 w 3729552"/>
              <a:gd name="connsiteY82" fmla="*/ 177553 h 2829310"/>
              <a:gd name="connsiteX83" fmla="*/ 2237173 w 3729552"/>
              <a:gd name="connsiteY83" fmla="*/ 159798 h 2829310"/>
              <a:gd name="connsiteX84" fmla="*/ 2263806 w 3729552"/>
              <a:gd name="connsiteY84" fmla="*/ 150920 h 2829310"/>
              <a:gd name="connsiteX85" fmla="*/ 2325950 w 3729552"/>
              <a:gd name="connsiteY85" fmla="*/ 124287 h 2829310"/>
              <a:gd name="connsiteX86" fmla="*/ 2370338 w 3729552"/>
              <a:gd name="connsiteY86" fmla="*/ 115409 h 2829310"/>
              <a:gd name="connsiteX87" fmla="*/ 2467992 w 3729552"/>
              <a:gd name="connsiteY87" fmla="*/ 88776 h 2829310"/>
              <a:gd name="connsiteX88" fmla="*/ 2512381 w 3729552"/>
              <a:gd name="connsiteY88" fmla="*/ 62143 h 2829310"/>
              <a:gd name="connsiteX89" fmla="*/ 2565647 w 3729552"/>
              <a:gd name="connsiteY89" fmla="*/ 26633 h 2829310"/>
              <a:gd name="connsiteX90" fmla="*/ 2601157 w 3729552"/>
              <a:gd name="connsiteY90" fmla="*/ 17755 h 2829310"/>
              <a:gd name="connsiteX91" fmla="*/ 2654423 w 3729552"/>
              <a:gd name="connsiteY91" fmla="*/ 8877 h 2829310"/>
              <a:gd name="connsiteX92" fmla="*/ 2698812 w 3729552"/>
              <a:gd name="connsiteY92" fmla="*/ 0 h 2829310"/>
              <a:gd name="connsiteX93" fmla="*/ 2831977 w 3729552"/>
              <a:gd name="connsiteY93" fmla="*/ 8877 h 2829310"/>
              <a:gd name="connsiteX94" fmla="*/ 2902998 w 3729552"/>
              <a:gd name="connsiteY94" fmla="*/ 26633 h 2829310"/>
              <a:gd name="connsiteX95" fmla="*/ 2929631 w 3729552"/>
              <a:gd name="connsiteY95" fmla="*/ 53266 h 2829310"/>
              <a:gd name="connsiteX96" fmla="*/ 2965142 w 3729552"/>
              <a:gd name="connsiteY96" fmla="*/ 97654 h 2829310"/>
              <a:gd name="connsiteX97" fmla="*/ 2974019 w 3729552"/>
              <a:gd name="connsiteY97" fmla="*/ 124287 h 2829310"/>
              <a:gd name="connsiteX98" fmla="*/ 3000652 w 3729552"/>
              <a:gd name="connsiteY98" fmla="*/ 150920 h 2829310"/>
              <a:gd name="connsiteX99" fmla="*/ 3009530 w 3729552"/>
              <a:gd name="connsiteY99" fmla="*/ 204186 h 2829310"/>
              <a:gd name="connsiteX100" fmla="*/ 3045041 w 3729552"/>
              <a:gd name="connsiteY100" fmla="*/ 275208 h 2829310"/>
              <a:gd name="connsiteX101" fmla="*/ 3071674 w 3729552"/>
              <a:gd name="connsiteY101" fmla="*/ 292963 h 2829310"/>
              <a:gd name="connsiteX102" fmla="*/ 3169328 w 3729552"/>
              <a:gd name="connsiteY102" fmla="*/ 301841 h 2829310"/>
              <a:gd name="connsiteX103" fmla="*/ 3187084 w 3729552"/>
              <a:gd name="connsiteY103" fmla="*/ 319596 h 2829310"/>
              <a:gd name="connsiteX104" fmla="*/ 3204839 w 3729552"/>
              <a:gd name="connsiteY104" fmla="*/ 346229 h 2829310"/>
              <a:gd name="connsiteX105" fmla="*/ 3231472 w 3729552"/>
              <a:gd name="connsiteY105" fmla="*/ 355107 h 2829310"/>
              <a:gd name="connsiteX106" fmla="*/ 3240350 w 3729552"/>
              <a:gd name="connsiteY106" fmla="*/ 381740 h 2829310"/>
              <a:gd name="connsiteX107" fmla="*/ 3338004 w 3729552"/>
              <a:gd name="connsiteY107" fmla="*/ 452761 h 2829310"/>
              <a:gd name="connsiteX108" fmla="*/ 3373515 w 3729552"/>
              <a:gd name="connsiteY108" fmla="*/ 532660 h 2829310"/>
              <a:gd name="connsiteX109" fmla="*/ 3426781 w 3729552"/>
              <a:gd name="connsiteY109" fmla="*/ 585926 h 2829310"/>
              <a:gd name="connsiteX110" fmla="*/ 3462291 w 3729552"/>
              <a:gd name="connsiteY110" fmla="*/ 594804 h 2829310"/>
              <a:gd name="connsiteX111" fmla="*/ 3480047 w 3729552"/>
              <a:gd name="connsiteY111" fmla="*/ 612559 h 2829310"/>
              <a:gd name="connsiteX112" fmla="*/ 3488924 w 3729552"/>
              <a:gd name="connsiteY112" fmla="*/ 648070 h 2829310"/>
              <a:gd name="connsiteX113" fmla="*/ 3497802 w 3729552"/>
              <a:gd name="connsiteY113" fmla="*/ 674703 h 2829310"/>
              <a:gd name="connsiteX114" fmla="*/ 3515557 w 3729552"/>
              <a:gd name="connsiteY114" fmla="*/ 701336 h 2829310"/>
              <a:gd name="connsiteX115" fmla="*/ 3559946 w 3729552"/>
              <a:gd name="connsiteY115" fmla="*/ 763479 h 2829310"/>
              <a:gd name="connsiteX116" fmla="*/ 3595456 w 3729552"/>
              <a:gd name="connsiteY116" fmla="*/ 834501 h 2829310"/>
              <a:gd name="connsiteX117" fmla="*/ 3613212 w 3729552"/>
              <a:gd name="connsiteY117" fmla="*/ 887767 h 2829310"/>
              <a:gd name="connsiteX118" fmla="*/ 3630967 w 3729552"/>
              <a:gd name="connsiteY118" fmla="*/ 923277 h 2829310"/>
              <a:gd name="connsiteX119" fmla="*/ 3639845 w 3729552"/>
              <a:gd name="connsiteY119" fmla="*/ 958788 h 2829310"/>
              <a:gd name="connsiteX120" fmla="*/ 3657600 w 3729552"/>
              <a:gd name="connsiteY120" fmla="*/ 1074198 h 2829310"/>
              <a:gd name="connsiteX121" fmla="*/ 3684233 w 3729552"/>
              <a:gd name="connsiteY121" fmla="*/ 1145219 h 2829310"/>
              <a:gd name="connsiteX122" fmla="*/ 3719744 w 3729552"/>
              <a:gd name="connsiteY122" fmla="*/ 1198485 h 2829310"/>
              <a:gd name="connsiteX123" fmla="*/ 3728621 w 3729552"/>
              <a:gd name="connsiteY123" fmla="*/ 1225118 h 2829310"/>
              <a:gd name="connsiteX124" fmla="*/ 3710866 w 3729552"/>
              <a:gd name="connsiteY124" fmla="*/ 1287262 h 2829310"/>
              <a:gd name="connsiteX125" fmla="*/ 3684233 w 3729552"/>
              <a:gd name="connsiteY125" fmla="*/ 1305017 h 2829310"/>
              <a:gd name="connsiteX126" fmla="*/ 3666478 w 3729552"/>
              <a:gd name="connsiteY126" fmla="*/ 1322773 h 2829310"/>
              <a:gd name="connsiteX127" fmla="*/ 3613212 w 3729552"/>
              <a:gd name="connsiteY127" fmla="*/ 1340528 h 2829310"/>
              <a:gd name="connsiteX128" fmla="*/ 3488924 w 3729552"/>
              <a:gd name="connsiteY128" fmla="*/ 1358283 h 2829310"/>
              <a:gd name="connsiteX129" fmla="*/ 3462291 w 3729552"/>
              <a:gd name="connsiteY129" fmla="*/ 1367161 h 2829310"/>
              <a:gd name="connsiteX130" fmla="*/ 3426781 w 3729552"/>
              <a:gd name="connsiteY130" fmla="*/ 1384916 h 2829310"/>
              <a:gd name="connsiteX131" fmla="*/ 3355759 w 3729552"/>
              <a:gd name="connsiteY131" fmla="*/ 1393794 h 2829310"/>
              <a:gd name="connsiteX132" fmla="*/ 3329126 w 3729552"/>
              <a:gd name="connsiteY132" fmla="*/ 1402672 h 2829310"/>
              <a:gd name="connsiteX133" fmla="*/ 3266983 w 3729552"/>
              <a:gd name="connsiteY133" fmla="*/ 1420427 h 2829310"/>
              <a:gd name="connsiteX134" fmla="*/ 3240350 w 3729552"/>
              <a:gd name="connsiteY134" fmla="*/ 1438182 h 2829310"/>
              <a:gd name="connsiteX135" fmla="*/ 3187084 w 3729552"/>
              <a:gd name="connsiteY135" fmla="*/ 1455938 h 2829310"/>
              <a:gd name="connsiteX136" fmla="*/ 3169328 w 3729552"/>
              <a:gd name="connsiteY136" fmla="*/ 1491448 h 2829310"/>
              <a:gd name="connsiteX137" fmla="*/ 3151573 w 3729552"/>
              <a:gd name="connsiteY137" fmla="*/ 1509204 h 2829310"/>
              <a:gd name="connsiteX138" fmla="*/ 3160451 w 3729552"/>
              <a:gd name="connsiteY138" fmla="*/ 1633491 h 2829310"/>
              <a:gd name="connsiteX139" fmla="*/ 3178206 w 3729552"/>
              <a:gd name="connsiteY139" fmla="*/ 1660124 h 2829310"/>
              <a:gd name="connsiteX140" fmla="*/ 3187084 w 3729552"/>
              <a:gd name="connsiteY140" fmla="*/ 1686757 h 2829310"/>
              <a:gd name="connsiteX141" fmla="*/ 3195961 w 3729552"/>
              <a:gd name="connsiteY141" fmla="*/ 1837677 h 2829310"/>
              <a:gd name="connsiteX142" fmla="*/ 3204839 w 3729552"/>
              <a:gd name="connsiteY142" fmla="*/ 1864310 h 2829310"/>
              <a:gd name="connsiteX143" fmla="*/ 3222594 w 3729552"/>
              <a:gd name="connsiteY143" fmla="*/ 1882066 h 2829310"/>
              <a:gd name="connsiteX144" fmla="*/ 3240350 w 3729552"/>
              <a:gd name="connsiteY144" fmla="*/ 1935332 h 2829310"/>
              <a:gd name="connsiteX145" fmla="*/ 3249227 w 3729552"/>
              <a:gd name="connsiteY145" fmla="*/ 1961965 h 2829310"/>
              <a:gd name="connsiteX146" fmla="*/ 3258105 w 3729552"/>
              <a:gd name="connsiteY146" fmla="*/ 1997475 h 2829310"/>
              <a:gd name="connsiteX147" fmla="*/ 3275860 w 3729552"/>
              <a:gd name="connsiteY147" fmla="*/ 2024109 h 2829310"/>
              <a:gd name="connsiteX148" fmla="*/ 3284738 w 3729552"/>
              <a:gd name="connsiteY148" fmla="*/ 2050742 h 2829310"/>
              <a:gd name="connsiteX149" fmla="*/ 3302493 w 3729552"/>
              <a:gd name="connsiteY149" fmla="*/ 2077375 h 2829310"/>
              <a:gd name="connsiteX150" fmla="*/ 3329126 w 3729552"/>
              <a:gd name="connsiteY150" fmla="*/ 2166151 h 2829310"/>
              <a:gd name="connsiteX151" fmla="*/ 3311371 w 3729552"/>
              <a:gd name="connsiteY151" fmla="*/ 2521258 h 2829310"/>
              <a:gd name="connsiteX152" fmla="*/ 2938509 w 3729552"/>
              <a:gd name="connsiteY152" fmla="*/ 2530136 h 2829310"/>
              <a:gd name="connsiteX153" fmla="*/ 2130641 w 3729552"/>
              <a:gd name="connsiteY153" fmla="*/ 2539013 h 2829310"/>
              <a:gd name="connsiteX154" fmla="*/ 2095130 w 3729552"/>
              <a:gd name="connsiteY154" fmla="*/ 2547891 h 2829310"/>
              <a:gd name="connsiteX155" fmla="*/ 2068497 w 3729552"/>
              <a:gd name="connsiteY155" fmla="*/ 2556769 h 2829310"/>
              <a:gd name="connsiteX156" fmla="*/ 1997476 w 3729552"/>
              <a:gd name="connsiteY156" fmla="*/ 2574524 h 2829310"/>
              <a:gd name="connsiteX157" fmla="*/ 1970843 w 3729552"/>
              <a:gd name="connsiteY157" fmla="*/ 2601157 h 2829310"/>
              <a:gd name="connsiteX158" fmla="*/ 1935332 w 3729552"/>
              <a:gd name="connsiteY158" fmla="*/ 2610035 h 2829310"/>
              <a:gd name="connsiteX159" fmla="*/ 1908699 w 3729552"/>
              <a:gd name="connsiteY159" fmla="*/ 2618912 h 2829310"/>
              <a:gd name="connsiteX160" fmla="*/ 1855433 w 3729552"/>
              <a:gd name="connsiteY160" fmla="*/ 2627790 h 2829310"/>
              <a:gd name="connsiteX161" fmla="*/ 1819922 w 3729552"/>
              <a:gd name="connsiteY161" fmla="*/ 2636668 h 2829310"/>
              <a:gd name="connsiteX162" fmla="*/ 1722268 w 3729552"/>
              <a:gd name="connsiteY162" fmla="*/ 2672178 h 2829310"/>
              <a:gd name="connsiteX163" fmla="*/ 1686757 w 3729552"/>
              <a:gd name="connsiteY163" fmla="*/ 2689934 h 2829310"/>
              <a:gd name="connsiteX164" fmla="*/ 1473693 w 3729552"/>
              <a:gd name="connsiteY164" fmla="*/ 2707689 h 2829310"/>
              <a:gd name="connsiteX165" fmla="*/ 923278 w 3729552"/>
              <a:gd name="connsiteY165" fmla="*/ 2707689 h 2829310"/>
              <a:gd name="connsiteX166" fmla="*/ 896645 w 3729552"/>
              <a:gd name="connsiteY166" fmla="*/ 2716567 h 2829310"/>
              <a:gd name="connsiteX167" fmla="*/ 852256 w 3729552"/>
              <a:gd name="connsiteY167" fmla="*/ 2752077 h 2829310"/>
              <a:gd name="connsiteX168" fmla="*/ 816746 w 3729552"/>
              <a:gd name="connsiteY168" fmla="*/ 2796466 h 2829310"/>
              <a:gd name="connsiteX169" fmla="*/ 798990 w 3729552"/>
              <a:gd name="connsiteY169" fmla="*/ 2814221 h 2829310"/>
              <a:gd name="connsiteX170" fmla="*/ 754602 w 3729552"/>
              <a:gd name="connsiteY170" fmla="*/ 2778710 h 2829310"/>
              <a:gd name="connsiteX171" fmla="*/ 727969 w 3729552"/>
              <a:gd name="connsiteY171" fmla="*/ 2760955 h 2829310"/>
              <a:gd name="connsiteX172" fmla="*/ 692458 w 3729552"/>
              <a:gd name="connsiteY172" fmla="*/ 2707689 h 2829310"/>
              <a:gd name="connsiteX173" fmla="*/ 674703 w 3729552"/>
              <a:gd name="connsiteY173" fmla="*/ 2681056 h 2829310"/>
              <a:gd name="connsiteX174" fmla="*/ 648070 w 3729552"/>
              <a:gd name="connsiteY174" fmla="*/ 2663301 h 2829310"/>
              <a:gd name="connsiteX175" fmla="*/ 603682 w 3729552"/>
              <a:gd name="connsiteY175" fmla="*/ 2627790 h 2829310"/>
              <a:gd name="connsiteX176" fmla="*/ 532660 w 3729552"/>
              <a:gd name="connsiteY176" fmla="*/ 2547891 h 2829310"/>
              <a:gd name="connsiteX177" fmla="*/ 506027 w 3729552"/>
              <a:gd name="connsiteY177" fmla="*/ 2521258 h 2829310"/>
              <a:gd name="connsiteX178" fmla="*/ 488272 w 3729552"/>
              <a:gd name="connsiteY178" fmla="*/ 2494625 h 2829310"/>
              <a:gd name="connsiteX179" fmla="*/ 470517 w 3729552"/>
              <a:gd name="connsiteY179" fmla="*/ 2441359 h 2829310"/>
              <a:gd name="connsiteX180" fmla="*/ 461639 w 3729552"/>
              <a:gd name="connsiteY180" fmla="*/ 2290439 h 2829310"/>
              <a:gd name="connsiteX181" fmla="*/ 452761 w 3729552"/>
              <a:gd name="connsiteY181" fmla="*/ 2263806 h 2829310"/>
              <a:gd name="connsiteX182" fmla="*/ 435006 w 3729552"/>
              <a:gd name="connsiteY182" fmla="*/ 2246050 h 2829310"/>
              <a:gd name="connsiteX183" fmla="*/ 417251 w 3729552"/>
              <a:gd name="connsiteY183" fmla="*/ 2210540 h 282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729552" h="2829310">
                <a:moveTo>
                  <a:pt x="621437" y="2743200"/>
                </a:moveTo>
                <a:cubicBezTo>
                  <a:pt x="611460" y="2573602"/>
                  <a:pt x="628495" y="2640085"/>
                  <a:pt x="594804" y="2539013"/>
                </a:cubicBezTo>
                <a:lnTo>
                  <a:pt x="585926" y="2512380"/>
                </a:lnTo>
                <a:cubicBezTo>
                  <a:pt x="582967" y="2503502"/>
                  <a:pt x="583666" y="2492364"/>
                  <a:pt x="577049" y="2485747"/>
                </a:cubicBezTo>
                <a:lnTo>
                  <a:pt x="559293" y="2467992"/>
                </a:lnTo>
                <a:cubicBezTo>
                  <a:pt x="558358" y="2463318"/>
                  <a:pt x="545719" y="2396454"/>
                  <a:pt x="541538" y="2388093"/>
                </a:cubicBezTo>
                <a:cubicBezTo>
                  <a:pt x="534921" y="2374859"/>
                  <a:pt x="523505" y="2364622"/>
                  <a:pt x="514905" y="2352582"/>
                </a:cubicBezTo>
                <a:cubicBezTo>
                  <a:pt x="486908" y="2313386"/>
                  <a:pt x="509087" y="2337885"/>
                  <a:pt x="479394" y="2308194"/>
                </a:cubicBezTo>
                <a:cubicBezTo>
                  <a:pt x="457375" y="2242133"/>
                  <a:pt x="491174" y="2330301"/>
                  <a:pt x="435006" y="2246050"/>
                </a:cubicBezTo>
                <a:lnTo>
                  <a:pt x="399495" y="2192784"/>
                </a:lnTo>
                <a:cubicBezTo>
                  <a:pt x="393577" y="2183906"/>
                  <a:pt x="389285" y="2173695"/>
                  <a:pt x="381740" y="2166151"/>
                </a:cubicBezTo>
                <a:lnTo>
                  <a:pt x="363984" y="2148396"/>
                </a:lnTo>
                <a:cubicBezTo>
                  <a:pt x="353131" y="2126688"/>
                  <a:pt x="344159" y="2105074"/>
                  <a:pt x="328474" y="2086252"/>
                </a:cubicBezTo>
                <a:cubicBezTo>
                  <a:pt x="320437" y="2076607"/>
                  <a:pt x="310719" y="2068497"/>
                  <a:pt x="301841" y="2059619"/>
                </a:cubicBezTo>
                <a:cubicBezTo>
                  <a:pt x="298882" y="2044823"/>
                  <a:pt x="298261" y="2029359"/>
                  <a:pt x="292963" y="2015231"/>
                </a:cubicBezTo>
                <a:cubicBezTo>
                  <a:pt x="289217" y="2005241"/>
                  <a:pt x="279541" y="1998348"/>
                  <a:pt x="275208" y="1988598"/>
                </a:cubicBezTo>
                <a:cubicBezTo>
                  <a:pt x="267607" y="1971495"/>
                  <a:pt x="262830" y="1953259"/>
                  <a:pt x="257452" y="1935332"/>
                </a:cubicBezTo>
                <a:cubicBezTo>
                  <a:pt x="253946" y="1923645"/>
                  <a:pt x="251132" y="1911751"/>
                  <a:pt x="248575" y="1899821"/>
                </a:cubicBezTo>
                <a:cubicBezTo>
                  <a:pt x="242252" y="1870312"/>
                  <a:pt x="240362" y="1839674"/>
                  <a:pt x="230819" y="1811044"/>
                </a:cubicBezTo>
                <a:cubicBezTo>
                  <a:pt x="227860" y="1802166"/>
                  <a:pt x="226487" y="1792591"/>
                  <a:pt x="221942" y="1784411"/>
                </a:cubicBezTo>
                <a:cubicBezTo>
                  <a:pt x="211579" y="1765757"/>
                  <a:pt x="186431" y="1731145"/>
                  <a:pt x="186431" y="1731145"/>
                </a:cubicBezTo>
                <a:cubicBezTo>
                  <a:pt x="173014" y="1677481"/>
                  <a:pt x="181410" y="1707205"/>
                  <a:pt x="159798" y="1642369"/>
                </a:cubicBezTo>
                <a:lnTo>
                  <a:pt x="150920" y="1615736"/>
                </a:lnTo>
                <a:cubicBezTo>
                  <a:pt x="147961" y="1606858"/>
                  <a:pt x="148660" y="1595720"/>
                  <a:pt x="142043" y="1589103"/>
                </a:cubicBezTo>
                <a:lnTo>
                  <a:pt x="124287" y="1571347"/>
                </a:lnTo>
                <a:cubicBezTo>
                  <a:pt x="121328" y="1553592"/>
                  <a:pt x="117398" y="1535971"/>
                  <a:pt x="115410" y="1518081"/>
                </a:cubicBezTo>
                <a:cubicBezTo>
                  <a:pt x="111475" y="1482665"/>
                  <a:pt x="112390" y="1446698"/>
                  <a:pt x="106532" y="1411549"/>
                </a:cubicBezTo>
                <a:cubicBezTo>
                  <a:pt x="103455" y="1393088"/>
                  <a:pt x="94695" y="1376038"/>
                  <a:pt x="88777" y="1358283"/>
                </a:cubicBezTo>
                <a:lnTo>
                  <a:pt x="79899" y="1331650"/>
                </a:lnTo>
                <a:cubicBezTo>
                  <a:pt x="76940" y="1322772"/>
                  <a:pt x="76212" y="1312803"/>
                  <a:pt x="71021" y="1305017"/>
                </a:cubicBezTo>
                <a:cubicBezTo>
                  <a:pt x="65103" y="1296139"/>
                  <a:pt x="58560" y="1287648"/>
                  <a:pt x="53266" y="1278384"/>
                </a:cubicBezTo>
                <a:cubicBezTo>
                  <a:pt x="46700" y="1266894"/>
                  <a:pt x="42852" y="1253885"/>
                  <a:pt x="35511" y="1242874"/>
                </a:cubicBezTo>
                <a:cubicBezTo>
                  <a:pt x="30868" y="1235910"/>
                  <a:pt x="22984" y="1231654"/>
                  <a:pt x="17755" y="1225118"/>
                </a:cubicBezTo>
                <a:cubicBezTo>
                  <a:pt x="11090" y="1216786"/>
                  <a:pt x="5918" y="1207363"/>
                  <a:pt x="0" y="1198485"/>
                </a:cubicBezTo>
                <a:cubicBezTo>
                  <a:pt x="85817" y="1195526"/>
                  <a:pt x="171959" y="1197623"/>
                  <a:pt x="257452" y="1189608"/>
                </a:cubicBezTo>
                <a:cubicBezTo>
                  <a:pt x="268075" y="1188612"/>
                  <a:pt x="276055" y="1178878"/>
                  <a:pt x="284085" y="1171852"/>
                </a:cubicBezTo>
                <a:cubicBezTo>
                  <a:pt x="299833" y="1158073"/>
                  <a:pt x="313678" y="1142260"/>
                  <a:pt x="328474" y="1127464"/>
                </a:cubicBezTo>
                <a:lnTo>
                  <a:pt x="355107" y="1100831"/>
                </a:lnTo>
                <a:cubicBezTo>
                  <a:pt x="361025" y="1088994"/>
                  <a:pt x="365521" y="1076331"/>
                  <a:pt x="372862" y="1065320"/>
                </a:cubicBezTo>
                <a:cubicBezTo>
                  <a:pt x="377505" y="1058356"/>
                  <a:pt x="386312" y="1054742"/>
                  <a:pt x="390618" y="1047565"/>
                </a:cubicBezTo>
                <a:cubicBezTo>
                  <a:pt x="425194" y="989939"/>
                  <a:pt x="372259" y="1048168"/>
                  <a:pt x="417251" y="1003176"/>
                </a:cubicBezTo>
                <a:cubicBezTo>
                  <a:pt x="420210" y="994298"/>
                  <a:pt x="420513" y="984029"/>
                  <a:pt x="426128" y="976543"/>
                </a:cubicBezTo>
                <a:cubicBezTo>
                  <a:pt x="456994" y="935389"/>
                  <a:pt x="473787" y="930193"/>
                  <a:pt x="514905" y="905522"/>
                </a:cubicBezTo>
                <a:cubicBezTo>
                  <a:pt x="517864" y="896644"/>
                  <a:pt x="517937" y="886196"/>
                  <a:pt x="523783" y="878889"/>
                </a:cubicBezTo>
                <a:cubicBezTo>
                  <a:pt x="530448" y="870558"/>
                  <a:pt x="542085" y="867799"/>
                  <a:pt x="550416" y="861134"/>
                </a:cubicBezTo>
                <a:cubicBezTo>
                  <a:pt x="556952" y="855905"/>
                  <a:pt x="562942" y="849914"/>
                  <a:pt x="568171" y="843378"/>
                </a:cubicBezTo>
                <a:cubicBezTo>
                  <a:pt x="574836" y="835046"/>
                  <a:pt x="578381" y="824290"/>
                  <a:pt x="585926" y="816745"/>
                </a:cubicBezTo>
                <a:cubicBezTo>
                  <a:pt x="603135" y="799536"/>
                  <a:pt x="617532" y="797332"/>
                  <a:pt x="639192" y="790112"/>
                </a:cubicBezTo>
                <a:cubicBezTo>
                  <a:pt x="653950" y="775355"/>
                  <a:pt x="663423" y="763561"/>
                  <a:pt x="683581" y="754602"/>
                </a:cubicBezTo>
                <a:cubicBezTo>
                  <a:pt x="700684" y="747001"/>
                  <a:pt x="721274" y="747228"/>
                  <a:pt x="736847" y="736846"/>
                </a:cubicBezTo>
                <a:cubicBezTo>
                  <a:pt x="745725" y="730928"/>
                  <a:pt x="753490" y="722837"/>
                  <a:pt x="763480" y="719091"/>
                </a:cubicBezTo>
                <a:cubicBezTo>
                  <a:pt x="777608" y="713793"/>
                  <a:pt x="793165" y="713606"/>
                  <a:pt x="807868" y="710213"/>
                </a:cubicBezTo>
                <a:cubicBezTo>
                  <a:pt x="831645" y="704726"/>
                  <a:pt x="855739" y="700175"/>
                  <a:pt x="878889" y="692458"/>
                </a:cubicBezTo>
                <a:lnTo>
                  <a:pt x="932155" y="674703"/>
                </a:lnTo>
                <a:cubicBezTo>
                  <a:pt x="941033" y="671744"/>
                  <a:pt x="949612" y="667660"/>
                  <a:pt x="958788" y="665825"/>
                </a:cubicBezTo>
                <a:lnTo>
                  <a:pt x="1003177" y="656947"/>
                </a:lnTo>
                <a:cubicBezTo>
                  <a:pt x="1012055" y="651029"/>
                  <a:pt x="1022265" y="646737"/>
                  <a:pt x="1029810" y="639192"/>
                </a:cubicBezTo>
                <a:cubicBezTo>
                  <a:pt x="1037355" y="631647"/>
                  <a:pt x="1039234" y="619224"/>
                  <a:pt x="1047565" y="612559"/>
                </a:cubicBezTo>
                <a:cubicBezTo>
                  <a:pt x="1054872" y="606713"/>
                  <a:pt x="1065320" y="606640"/>
                  <a:pt x="1074198" y="603681"/>
                </a:cubicBezTo>
                <a:cubicBezTo>
                  <a:pt x="1083076" y="594803"/>
                  <a:pt x="1092794" y="586693"/>
                  <a:pt x="1100831" y="577048"/>
                </a:cubicBezTo>
                <a:cubicBezTo>
                  <a:pt x="1107661" y="568851"/>
                  <a:pt x="1110254" y="557080"/>
                  <a:pt x="1118586" y="550415"/>
                </a:cubicBezTo>
                <a:cubicBezTo>
                  <a:pt x="1125893" y="544569"/>
                  <a:pt x="1136341" y="544497"/>
                  <a:pt x="1145219" y="541538"/>
                </a:cubicBezTo>
                <a:cubicBezTo>
                  <a:pt x="1154097" y="535619"/>
                  <a:pt x="1162045" y="527985"/>
                  <a:pt x="1171852" y="523782"/>
                </a:cubicBezTo>
                <a:cubicBezTo>
                  <a:pt x="1183067" y="518976"/>
                  <a:pt x="1196450" y="520362"/>
                  <a:pt x="1207363" y="514905"/>
                </a:cubicBezTo>
                <a:cubicBezTo>
                  <a:pt x="1214849" y="511162"/>
                  <a:pt x="1217632" y="500892"/>
                  <a:pt x="1225118" y="497149"/>
                </a:cubicBezTo>
                <a:cubicBezTo>
                  <a:pt x="1241858" y="488779"/>
                  <a:pt x="1278384" y="479394"/>
                  <a:pt x="1278384" y="479394"/>
                </a:cubicBezTo>
                <a:cubicBezTo>
                  <a:pt x="1292701" y="465078"/>
                  <a:pt x="1303178" y="452281"/>
                  <a:pt x="1322773" y="443883"/>
                </a:cubicBezTo>
                <a:cubicBezTo>
                  <a:pt x="1349678" y="432352"/>
                  <a:pt x="1422153" y="427909"/>
                  <a:pt x="1438183" y="426128"/>
                </a:cubicBezTo>
                <a:cubicBezTo>
                  <a:pt x="1506074" y="403497"/>
                  <a:pt x="1436294" y="424365"/>
                  <a:pt x="1580225" y="408373"/>
                </a:cubicBezTo>
                <a:cubicBezTo>
                  <a:pt x="1595222" y="406707"/>
                  <a:pt x="1610056" y="403465"/>
                  <a:pt x="1624614" y="399495"/>
                </a:cubicBezTo>
                <a:cubicBezTo>
                  <a:pt x="1642670" y="394571"/>
                  <a:pt x="1677880" y="381740"/>
                  <a:pt x="1677880" y="381740"/>
                </a:cubicBezTo>
                <a:cubicBezTo>
                  <a:pt x="1686758" y="375821"/>
                  <a:pt x="1694706" y="368187"/>
                  <a:pt x="1704513" y="363984"/>
                </a:cubicBezTo>
                <a:cubicBezTo>
                  <a:pt x="1715727" y="359178"/>
                  <a:pt x="1728292" y="358459"/>
                  <a:pt x="1740023" y="355107"/>
                </a:cubicBezTo>
                <a:cubicBezTo>
                  <a:pt x="1749021" y="352536"/>
                  <a:pt x="1758055" y="349915"/>
                  <a:pt x="1766656" y="346229"/>
                </a:cubicBezTo>
                <a:cubicBezTo>
                  <a:pt x="1778820" y="341016"/>
                  <a:pt x="1790003" y="333687"/>
                  <a:pt x="1802167" y="328474"/>
                </a:cubicBezTo>
                <a:cubicBezTo>
                  <a:pt x="1810768" y="324788"/>
                  <a:pt x="1820430" y="323781"/>
                  <a:pt x="1828800" y="319596"/>
                </a:cubicBezTo>
                <a:cubicBezTo>
                  <a:pt x="1890107" y="288942"/>
                  <a:pt x="1817039" y="311440"/>
                  <a:pt x="1890944" y="292963"/>
                </a:cubicBezTo>
                <a:cubicBezTo>
                  <a:pt x="1910006" y="280255"/>
                  <a:pt x="1942379" y="251924"/>
                  <a:pt x="1970843" y="248575"/>
                </a:cubicBezTo>
                <a:cubicBezTo>
                  <a:pt x="2012093" y="243722"/>
                  <a:pt x="2053701" y="242656"/>
                  <a:pt x="2095130" y="239697"/>
                </a:cubicBezTo>
                <a:cubicBezTo>
                  <a:pt x="2104008" y="230819"/>
                  <a:pt x="2111317" y="220028"/>
                  <a:pt x="2121763" y="213064"/>
                </a:cubicBezTo>
                <a:cubicBezTo>
                  <a:pt x="2129549" y="207873"/>
                  <a:pt x="2140026" y="208371"/>
                  <a:pt x="2148396" y="204186"/>
                </a:cubicBezTo>
                <a:cubicBezTo>
                  <a:pt x="2157939" y="199414"/>
                  <a:pt x="2165486" y="191203"/>
                  <a:pt x="2175029" y="186431"/>
                </a:cubicBezTo>
                <a:cubicBezTo>
                  <a:pt x="2183399" y="182246"/>
                  <a:pt x="2193061" y="181239"/>
                  <a:pt x="2201662" y="177553"/>
                </a:cubicBezTo>
                <a:cubicBezTo>
                  <a:pt x="2213826" y="172340"/>
                  <a:pt x="2225009" y="165011"/>
                  <a:pt x="2237173" y="159798"/>
                </a:cubicBezTo>
                <a:cubicBezTo>
                  <a:pt x="2245774" y="156112"/>
                  <a:pt x="2255205" y="154606"/>
                  <a:pt x="2263806" y="150920"/>
                </a:cubicBezTo>
                <a:cubicBezTo>
                  <a:pt x="2299373" y="135677"/>
                  <a:pt x="2292641" y="132615"/>
                  <a:pt x="2325950" y="124287"/>
                </a:cubicBezTo>
                <a:cubicBezTo>
                  <a:pt x="2340588" y="120627"/>
                  <a:pt x="2355635" y="118802"/>
                  <a:pt x="2370338" y="115409"/>
                </a:cubicBezTo>
                <a:cubicBezTo>
                  <a:pt x="2435424" y="100389"/>
                  <a:pt x="2423966" y="103452"/>
                  <a:pt x="2467992" y="88776"/>
                </a:cubicBezTo>
                <a:cubicBezTo>
                  <a:pt x="2507828" y="48943"/>
                  <a:pt x="2460520" y="90954"/>
                  <a:pt x="2512381" y="62143"/>
                </a:cubicBezTo>
                <a:cubicBezTo>
                  <a:pt x="2531035" y="51780"/>
                  <a:pt x="2544945" y="31809"/>
                  <a:pt x="2565647" y="26633"/>
                </a:cubicBezTo>
                <a:cubicBezTo>
                  <a:pt x="2577484" y="23674"/>
                  <a:pt x="2589193" y="20148"/>
                  <a:pt x="2601157" y="17755"/>
                </a:cubicBezTo>
                <a:cubicBezTo>
                  <a:pt x="2618808" y="14225"/>
                  <a:pt x="2636713" y="12097"/>
                  <a:pt x="2654423" y="8877"/>
                </a:cubicBezTo>
                <a:cubicBezTo>
                  <a:pt x="2669269" y="6178"/>
                  <a:pt x="2684016" y="2959"/>
                  <a:pt x="2698812" y="0"/>
                </a:cubicBezTo>
                <a:cubicBezTo>
                  <a:pt x="2743200" y="2959"/>
                  <a:pt x="2787864" y="3123"/>
                  <a:pt x="2831977" y="8877"/>
                </a:cubicBezTo>
                <a:cubicBezTo>
                  <a:pt x="2856174" y="12033"/>
                  <a:pt x="2902998" y="26633"/>
                  <a:pt x="2902998" y="26633"/>
                </a:cubicBezTo>
                <a:cubicBezTo>
                  <a:pt x="2911876" y="35511"/>
                  <a:pt x="2921594" y="43621"/>
                  <a:pt x="2929631" y="53266"/>
                </a:cubicBezTo>
                <a:cubicBezTo>
                  <a:pt x="2985617" y="120449"/>
                  <a:pt x="2913492" y="46007"/>
                  <a:pt x="2965142" y="97654"/>
                </a:cubicBezTo>
                <a:cubicBezTo>
                  <a:pt x="2968101" y="106532"/>
                  <a:pt x="2968828" y="116501"/>
                  <a:pt x="2974019" y="124287"/>
                </a:cubicBezTo>
                <a:cubicBezTo>
                  <a:pt x="2980983" y="134733"/>
                  <a:pt x="2995553" y="139447"/>
                  <a:pt x="3000652" y="150920"/>
                </a:cubicBezTo>
                <a:cubicBezTo>
                  <a:pt x="3007963" y="167369"/>
                  <a:pt x="3005164" y="186723"/>
                  <a:pt x="3009530" y="204186"/>
                </a:cubicBezTo>
                <a:cubicBezTo>
                  <a:pt x="3019226" y="242969"/>
                  <a:pt x="3018839" y="254247"/>
                  <a:pt x="3045041" y="275208"/>
                </a:cubicBezTo>
                <a:cubicBezTo>
                  <a:pt x="3053373" y="281873"/>
                  <a:pt x="3061241" y="290727"/>
                  <a:pt x="3071674" y="292963"/>
                </a:cubicBezTo>
                <a:cubicBezTo>
                  <a:pt x="3103634" y="299812"/>
                  <a:pt x="3136777" y="298882"/>
                  <a:pt x="3169328" y="301841"/>
                </a:cubicBezTo>
                <a:cubicBezTo>
                  <a:pt x="3175247" y="307759"/>
                  <a:pt x="3181855" y="313060"/>
                  <a:pt x="3187084" y="319596"/>
                </a:cubicBezTo>
                <a:cubicBezTo>
                  <a:pt x="3193749" y="327927"/>
                  <a:pt x="3196508" y="339564"/>
                  <a:pt x="3204839" y="346229"/>
                </a:cubicBezTo>
                <a:cubicBezTo>
                  <a:pt x="3212146" y="352075"/>
                  <a:pt x="3222594" y="352148"/>
                  <a:pt x="3231472" y="355107"/>
                </a:cubicBezTo>
                <a:cubicBezTo>
                  <a:pt x="3234431" y="363985"/>
                  <a:pt x="3234605" y="374353"/>
                  <a:pt x="3240350" y="381740"/>
                </a:cubicBezTo>
                <a:cubicBezTo>
                  <a:pt x="3284067" y="437948"/>
                  <a:pt x="3283513" y="430965"/>
                  <a:pt x="3338004" y="452761"/>
                </a:cubicBezTo>
                <a:cubicBezTo>
                  <a:pt x="3349263" y="486539"/>
                  <a:pt x="3351004" y="507335"/>
                  <a:pt x="3373515" y="532660"/>
                </a:cubicBezTo>
                <a:cubicBezTo>
                  <a:pt x="3390197" y="551427"/>
                  <a:pt x="3402421" y="579836"/>
                  <a:pt x="3426781" y="585926"/>
                </a:cubicBezTo>
                <a:lnTo>
                  <a:pt x="3462291" y="594804"/>
                </a:lnTo>
                <a:cubicBezTo>
                  <a:pt x="3468210" y="600722"/>
                  <a:pt x="3476304" y="605073"/>
                  <a:pt x="3480047" y="612559"/>
                </a:cubicBezTo>
                <a:cubicBezTo>
                  <a:pt x="3485504" y="623472"/>
                  <a:pt x="3485572" y="636338"/>
                  <a:pt x="3488924" y="648070"/>
                </a:cubicBezTo>
                <a:cubicBezTo>
                  <a:pt x="3491495" y="657068"/>
                  <a:pt x="3493617" y="666333"/>
                  <a:pt x="3497802" y="674703"/>
                </a:cubicBezTo>
                <a:cubicBezTo>
                  <a:pt x="3502574" y="684246"/>
                  <a:pt x="3509355" y="692654"/>
                  <a:pt x="3515557" y="701336"/>
                </a:cubicBezTo>
                <a:cubicBezTo>
                  <a:pt x="3570633" y="778443"/>
                  <a:pt x="3518088" y="700694"/>
                  <a:pt x="3559946" y="763479"/>
                </a:cubicBezTo>
                <a:cubicBezTo>
                  <a:pt x="3585645" y="840580"/>
                  <a:pt x="3543052" y="719212"/>
                  <a:pt x="3595456" y="834501"/>
                </a:cubicBezTo>
                <a:cubicBezTo>
                  <a:pt x="3603201" y="851539"/>
                  <a:pt x="3606261" y="870390"/>
                  <a:pt x="3613212" y="887767"/>
                </a:cubicBezTo>
                <a:cubicBezTo>
                  <a:pt x="3618127" y="900054"/>
                  <a:pt x="3626320" y="910886"/>
                  <a:pt x="3630967" y="923277"/>
                </a:cubicBezTo>
                <a:cubicBezTo>
                  <a:pt x="3635251" y="934701"/>
                  <a:pt x="3637725" y="946772"/>
                  <a:pt x="3639845" y="958788"/>
                </a:cubicBezTo>
                <a:cubicBezTo>
                  <a:pt x="3646609" y="997118"/>
                  <a:pt x="3650836" y="1035868"/>
                  <a:pt x="3657600" y="1074198"/>
                </a:cubicBezTo>
                <a:cubicBezTo>
                  <a:pt x="3662867" y="1104047"/>
                  <a:pt x="3668419" y="1118862"/>
                  <a:pt x="3684233" y="1145219"/>
                </a:cubicBezTo>
                <a:cubicBezTo>
                  <a:pt x="3695212" y="1163517"/>
                  <a:pt x="3719744" y="1198485"/>
                  <a:pt x="3719744" y="1198485"/>
                </a:cubicBezTo>
                <a:cubicBezTo>
                  <a:pt x="3722703" y="1207363"/>
                  <a:pt x="3729552" y="1215807"/>
                  <a:pt x="3728621" y="1225118"/>
                </a:cubicBezTo>
                <a:cubicBezTo>
                  <a:pt x="3726477" y="1246555"/>
                  <a:pt x="3721328" y="1268430"/>
                  <a:pt x="3710866" y="1287262"/>
                </a:cubicBezTo>
                <a:cubicBezTo>
                  <a:pt x="3705684" y="1296589"/>
                  <a:pt x="3692564" y="1298352"/>
                  <a:pt x="3684233" y="1305017"/>
                </a:cubicBezTo>
                <a:cubicBezTo>
                  <a:pt x="3677697" y="1310246"/>
                  <a:pt x="3673964" y="1319030"/>
                  <a:pt x="3666478" y="1322773"/>
                </a:cubicBezTo>
                <a:cubicBezTo>
                  <a:pt x="3649738" y="1331143"/>
                  <a:pt x="3630967" y="1334610"/>
                  <a:pt x="3613212" y="1340528"/>
                </a:cubicBezTo>
                <a:cubicBezTo>
                  <a:pt x="3555568" y="1359743"/>
                  <a:pt x="3595909" y="1348558"/>
                  <a:pt x="3488924" y="1358283"/>
                </a:cubicBezTo>
                <a:cubicBezTo>
                  <a:pt x="3480046" y="1361242"/>
                  <a:pt x="3470892" y="1363475"/>
                  <a:pt x="3462291" y="1367161"/>
                </a:cubicBezTo>
                <a:cubicBezTo>
                  <a:pt x="3450127" y="1372374"/>
                  <a:pt x="3439620" y="1381706"/>
                  <a:pt x="3426781" y="1384916"/>
                </a:cubicBezTo>
                <a:cubicBezTo>
                  <a:pt x="3403635" y="1390702"/>
                  <a:pt x="3379433" y="1390835"/>
                  <a:pt x="3355759" y="1393794"/>
                </a:cubicBezTo>
                <a:cubicBezTo>
                  <a:pt x="3346881" y="1396753"/>
                  <a:pt x="3338124" y="1400101"/>
                  <a:pt x="3329126" y="1402672"/>
                </a:cubicBezTo>
                <a:cubicBezTo>
                  <a:pt x="3315846" y="1406466"/>
                  <a:pt x="3281178" y="1413330"/>
                  <a:pt x="3266983" y="1420427"/>
                </a:cubicBezTo>
                <a:cubicBezTo>
                  <a:pt x="3257440" y="1425199"/>
                  <a:pt x="3250100" y="1433849"/>
                  <a:pt x="3240350" y="1438182"/>
                </a:cubicBezTo>
                <a:cubicBezTo>
                  <a:pt x="3223247" y="1445783"/>
                  <a:pt x="3187084" y="1455938"/>
                  <a:pt x="3187084" y="1455938"/>
                </a:cubicBezTo>
                <a:cubicBezTo>
                  <a:pt x="3181165" y="1467775"/>
                  <a:pt x="3176669" y="1480437"/>
                  <a:pt x="3169328" y="1491448"/>
                </a:cubicBezTo>
                <a:cubicBezTo>
                  <a:pt x="3164685" y="1498412"/>
                  <a:pt x="3152095" y="1500850"/>
                  <a:pt x="3151573" y="1509204"/>
                </a:cubicBezTo>
                <a:cubicBezTo>
                  <a:pt x="3148982" y="1550658"/>
                  <a:pt x="3153233" y="1592588"/>
                  <a:pt x="3160451" y="1633491"/>
                </a:cubicBezTo>
                <a:cubicBezTo>
                  <a:pt x="3162305" y="1643998"/>
                  <a:pt x="3173434" y="1650581"/>
                  <a:pt x="3178206" y="1660124"/>
                </a:cubicBezTo>
                <a:cubicBezTo>
                  <a:pt x="3182391" y="1668494"/>
                  <a:pt x="3184125" y="1677879"/>
                  <a:pt x="3187084" y="1686757"/>
                </a:cubicBezTo>
                <a:cubicBezTo>
                  <a:pt x="3190043" y="1737064"/>
                  <a:pt x="3190947" y="1787533"/>
                  <a:pt x="3195961" y="1837677"/>
                </a:cubicBezTo>
                <a:cubicBezTo>
                  <a:pt x="3196892" y="1846988"/>
                  <a:pt x="3200024" y="1856286"/>
                  <a:pt x="3204839" y="1864310"/>
                </a:cubicBezTo>
                <a:cubicBezTo>
                  <a:pt x="3209145" y="1871487"/>
                  <a:pt x="3216676" y="1876147"/>
                  <a:pt x="3222594" y="1882066"/>
                </a:cubicBezTo>
                <a:lnTo>
                  <a:pt x="3240350" y="1935332"/>
                </a:lnTo>
                <a:cubicBezTo>
                  <a:pt x="3243309" y="1944210"/>
                  <a:pt x="3246957" y="1952887"/>
                  <a:pt x="3249227" y="1961965"/>
                </a:cubicBezTo>
                <a:cubicBezTo>
                  <a:pt x="3252186" y="1973802"/>
                  <a:pt x="3253299" y="1986261"/>
                  <a:pt x="3258105" y="1997475"/>
                </a:cubicBezTo>
                <a:cubicBezTo>
                  <a:pt x="3262308" y="2007282"/>
                  <a:pt x="3271088" y="2014566"/>
                  <a:pt x="3275860" y="2024109"/>
                </a:cubicBezTo>
                <a:cubicBezTo>
                  <a:pt x="3280045" y="2032479"/>
                  <a:pt x="3280553" y="2042372"/>
                  <a:pt x="3284738" y="2050742"/>
                </a:cubicBezTo>
                <a:cubicBezTo>
                  <a:pt x="3289510" y="2060285"/>
                  <a:pt x="3298160" y="2067625"/>
                  <a:pt x="3302493" y="2077375"/>
                </a:cubicBezTo>
                <a:cubicBezTo>
                  <a:pt x="3314847" y="2105170"/>
                  <a:pt x="3321747" y="2136634"/>
                  <a:pt x="3329126" y="2166151"/>
                </a:cubicBezTo>
                <a:cubicBezTo>
                  <a:pt x="3323208" y="2284520"/>
                  <a:pt x="3398079" y="2440462"/>
                  <a:pt x="3311371" y="2521258"/>
                </a:cubicBezTo>
                <a:cubicBezTo>
                  <a:pt x="3220416" y="2606012"/>
                  <a:pt x="3062818" y="2528267"/>
                  <a:pt x="2938509" y="2530136"/>
                </a:cubicBezTo>
                <a:lnTo>
                  <a:pt x="2130641" y="2539013"/>
                </a:lnTo>
                <a:cubicBezTo>
                  <a:pt x="2118804" y="2541972"/>
                  <a:pt x="2106862" y="2544539"/>
                  <a:pt x="2095130" y="2547891"/>
                </a:cubicBezTo>
                <a:cubicBezTo>
                  <a:pt x="2086132" y="2550462"/>
                  <a:pt x="2077525" y="2554307"/>
                  <a:pt x="2068497" y="2556769"/>
                </a:cubicBezTo>
                <a:cubicBezTo>
                  <a:pt x="2044955" y="2563190"/>
                  <a:pt x="1997476" y="2574524"/>
                  <a:pt x="1997476" y="2574524"/>
                </a:cubicBezTo>
                <a:cubicBezTo>
                  <a:pt x="1988598" y="2583402"/>
                  <a:pt x="1981744" y="2594928"/>
                  <a:pt x="1970843" y="2601157"/>
                </a:cubicBezTo>
                <a:cubicBezTo>
                  <a:pt x="1960249" y="2607211"/>
                  <a:pt x="1947064" y="2606683"/>
                  <a:pt x="1935332" y="2610035"/>
                </a:cubicBezTo>
                <a:cubicBezTo>
                  <a:pt x="1926334" y="2612606"/>
                  <a:pt x="1917834" y="2616882"/>
                  <a:pt x="1908699" y="2618912"/>
                </a:cubicBezTo>
                <a:cubicBezTo>
                  <a:pt x="1891127" y="2622817"/>
                  <a:pt x="1873084" y="2624260"/>
                  <a:pt x="1855433" y="2627790"/>
                </a:cubicBezTo>
                <a:cubicBezTo>
                  <a:pt x="1843469" y="2630183"/>
                  <a:pt x="1831759" y="2633709"/>
                  <a:pt x="1819922" y="2636668"/>
                </a:cubicBezTo>
                <a:cubicBezTo>
                  <a:pt x="1730152" y="2690530"/>
                  <a:pt x="1823795" y="2641720"/>
                  <a:pt x="1722268" y="2672178"/>
                </a:cubicBezTo>
                <a:cubicBezTo>
                  <a:pt x="1709592" y="2675981"/>
                  <a:pt x="1699652" y="2686958"/>
                  <a:pt x="1686757" y="2689934"/>
                </a:cubicBezTo>
                <a:cubicBezTo>
                  <a:pt x="1653150" y="2697689"/>
                  <a:pt x="1483340" y="2707046"/>
                  <a:pt x="1473693" y="2707689"/>
                </a:cubicBezTo>
                <a:cubicBezTo>
                  <a:pt x="1309716" y="2704273"/>
                  <a:pt x="1100499" y="2686839"/>
                  <a:pt x="923278" y="2707689"/>
                </a:cubicBezTo>
                <a:cubicBezTo>
                  <a:pt x="913984" y="2708782"/>
                  <a:pt x="905523" y="2713608"/>
                  <a:pt x="896645" y="2716567"/>
                </a:cubicBezTo>
                <a:cubicBezTo>
                  <a:pt x="853764" y="2759446"/>
                  <a:pt x="908264" y="2707270"/>
                  <a:pt x="852256" y="2752077"/>
                </a:cubicBezTo>
                <a:cubicBezTo>
                  <a:pt x="828440" y="2771130"/>
                  <a:pt x="837253" y="2770833"/>
                  <a:pt x="816746" y="2796466"/>
                </a:cubicBezTo>
                <a:cubicBezTo>
                  <a:pt x="811517" y="2803002"/>
                  <a:pt x="804909" y="2808303"/>
                  <a:pt x="798990" y="2814221"/>
                </a:cubicBezTo>
                <a:cubicBezTo>
                  <a:pt x="717017" y="2759573"/>
                  <a:pt x="817851" y="2829310"/>
                  <a:pt x="754602" y="2778710"/>
                </a:cubicBezTo>
                <a:cubicBezTo>
                  <a:pt x="746271" y="2772045"/>
                  <a:pt x="736847" y="2766873"/>
                  <a:pt x="727969" y="2760955"/>
                </a:cubicBezTo>
                <a:lnTo>
                  <a:pt x="692458" y="2707689"/>
                </a:lnTo>
                <a:cubicBezTo>
                  <a:pt x="686540" y="2698811"/>
                  <a:pt x="683581" y="2686974"/>
                  <a:pt x="674703" y="2681056"/>
                </a:cubicBezTo>
                <a:cubicBezTo>
                  <a:pt x="665825" y="2675138"/>
                  <a:pt x="656401" y="2669966"/>
                  <a:pt x="648070" y="2663301"/>
                </a:cubicBezTo>
                <a:cubicBezTo>
                  <a:pt x="584821" y="2612701"/>
                  <a:pt x="685655" y="2682438"/>
                  <a:pt x="603682" y="2627790"/>
                </a:cubicBezTo>
                <a:cubicBezTo>
                  <a:pt x="571997" y="2580265"/>
                  <a:pt x="593471" y="2608702"/>
                  <a:pt x="532660" y="2547891"/>
                </a:cubicBezTo>
                <a:cubicBezTo>
                  <a:pt x="523782" y="2539013"/>
                  <a:pt x="512991" y="2531704"/>
                  <a:pt x="506027" y="2521258"/>
                </a:cubicBezTo>
                <a:cubicBezTo>
                  <a:pt x="500109" y="2512380"/>
                  <a:pt x="492605" y="2504375"/>
                  <a:pt x="488272" y="2494625"/>
                </a:cubicBezTo>
                <a:cubicBezTo>
                  <a:pt x="480671" y="2477522"/>
                  <a:pt x="470517" y="2441359"/>
                  <a:pt x="470517" y="2441359"/>
                </a:cubicBezTo>
                <a:cubicBezTo>
                  <a:pt x="467558" y="2391052"/>
                  <a:pt x="466654" y="2340583"/>
                  <a:pt x="461639" y="2290439"/>
                </a:cubicBezTo>
                <a:cubicBezTo>
                  <a:pt x="460708" y="2281128"/>
                  <a:pt x="457576" y="2271830"/>
                  <a:pt x="452761" y="2263806"/>
                </a:cubicBezTo>
                <a:cubicBezTo>
                  <a:pt x="448455" y="2256629"/>
                  <a:pt x="440924" y="2251969"/>
                  <a:pt x="435006" y="2246050"/>
                </a:cubicBezTo>
                <a:cubicBezTo>
                  <a:pt x="424805" y="2215447"/>
                  <a:pt x="432745" y="2226034"/>
                  <a:pt x="417251" y="2210540"/>
                </a:cubicBezTo>
              </a:path>
            </a:pathLst>
          </a:custGeom>
          <a:solidFill>
            <a:schemeClr val="tx1">
              <a:lumMod val="20000"/>
              <a:lumOff val="80000"/>
            </a:schemeClr>
          </a:solidFill>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pic>
        <p:nvPicPr>
          <p:cNvPr id="2" name="Picture 2" descr="C:\Documents and Settings\Admin\Рабочий стол\Презентации\Мудрая Черепаха.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43688" y="4643438"/>
            <a:ext cx="2286000" cy="2047875"/>
          </a:xfrm>
          <a:prstGeom prst="rect">
            <a:avLst/>
          </a:prstGeom>
          <a:noFill/>
          <a:ln w="9525">
            <a:noFill/>
            <a:miter lim="800000"/>
            <a:headEnd/>
            <a:tailEnd/>
          </a:ln>
          <a:effectLst>
            <a:outerShdw dist="139700" dir="2700000" algn="tl" rotWithShape="0">
              <a:srgbClr val="333333">
                <a:alpha val="64999"/>
              </a:srgbClr>
            </a:outerShdw>
          </a:effectLst>
        </p:spPr>
      </p:pic>
      <p:sp>
        <p:nvSpPr>
          <p:cNvPr id="6" name="Выноска-облако 5"/>
          <p:cNvSpPr/>
          <p:nvPr/>
        </p:nvSpPr>
        <p:spPr>
          <a:xfrm>
            <a:off x="1357290" y="785794"/>
            <a:ext cx="7643866" cy="1500198"/>
          </a:xfrm>
          <a:prstGeom prst="cloudCallout">
            <a:avLst>
              <a:gd name="adj1" fmla="val 18246"/>
              <a:gd name="adj2" fmla="val 222631"/>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Ребята, сегодня утром я получила письмо. Давайте его вскроем.</a:t>
            </a:r>
          </a:p>
        </p:txBody>
      </p:sp>
      <p:pic>
        <p:nvPicPr>
          <p:cNvPr id="7175" name="Picture 2" descr="Картинка 286 из 49306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2938" y="2857500"/>
            <a:ext cx="4733925" cy="321945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88" y="714375"/>
            <a:ext cx="3357562" cy="3416300"/>
          </a:xfrm>
          <a:prstGeom prst="rect">
            <a:avLst/>
          </a:prstGeom>
        </p:spPr>
        <p:txBody>
          <a:bodyPr>
            <a:spAutoFit/>
          </a:bodyPr>
          <a:lstStyle/>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Дорогие наши дети!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Я пишу вам письмецо!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Я прошу вас: мойте чаще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Ваши уши и лицо.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Все равно какой водою!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Кипяченой, ключевою,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Из реки иль из колодца,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Или просто дождевой.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Нужно мыться непременно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Утром, вечером и днем —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Перед каждою едою,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После сна и перед сном! </a:t>
            </a:r>
          </a:p>
        </p:txBody>
      </p:sp>
      <p:sp>
        <p:nvSpPr>
          <p:cNvPr id="3" name="Прямоугольник 2"/>
          <p:cNvSpPr/>
          <p:nvPr/>
        </p:nvSpPr>
        <p:spPr>
          <a:xfrm>
            <a:off x="5000625" y="3214688"/>
            <a:ext cx="3714750" cy="3416300"/>
          </a:xfrm>
          <a:prstGeom prst="rect">
            <a:avLst/>
          </a:prstGeom>
        </p:spPr>
        <p:txBody>
          <a:bodyPr>
            <a:spAutoFit/>
          </a:bodyPr>
          <a:lstStyle/>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Тритесь губкой и мочалкой, Потерпите — не беда!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И чернила, и варенье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Смоют мыло и вода.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Дорогие мои дети!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Очень, очень вас прошу.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Мойтесь чище, мойтесь чаще,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Я </a:t>
            </a:r>
            <a:r>
              <a:rPr lang="ru-RU" b="1" i="1" dirty="0" err="1">
                <a:solidFill>
                  <a:srgbClr val="000000"/>
                </a:solidFill>
                <a:effectLst>
                  <a:outerShdw blurRad="38100" dist="38100" dir="2700000" algn="tl">
                    <a:srgbClr val="000000">
                      <a:alpha val="43137"/>
                    </a:srgbClr>
                  </a:outerShdw>
                </a:effectLst>
                <a:latin typeface="+mj-lt"/>
              </a:rPr>
              <a:t>грязнуль</a:t>
            </a:r>
            <a:r>
              <a:rPr lang="ru-RU" b="1" i="1" dirty="0">
                <a:solidFill>
                  <a:srgbClr val="000000"/>
                </a:solidFill>
                <a:effectLst>
                  <a:outerShdw blurRad="38100" dist="38100" dir="2700000" algn="tl">
                    <a:srgbClr val="000000">
                      <a:alpha val="43137"/>
                    </a:srgbClr>
                  </a:outerShdw>
                </a:effectLst>
                <a:latin typeface="+mj-lt"/>
              </a:rPr>
              <a:t> не выношу.</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Не подам руки </a:t>
            </a:r>
            <a:r>
              <a:rPr lang="ru-RU" b="1" i="1" dirty="0" err="1">
                <a:solidFill>
                  <a:srgbClr val="000000"/>
                </a:solidFill>
                <a:effectLst>
                  <a:outerShdw blurRad="38100" dist="38100" dir="2700000" algn="tl">
                    <a:srgbClr val="000000">
                      <a:alpha val="43137"/>
                    </a:srgbClr>
                  </a:outerShdw>
                </a:effectLst>
                <a:latin typeface="+mj-lt"/>
              </a:rPr>
              <a:t>грязнулям</a:t>
            </a:r>
            <a:r>
              <a:rPr lang="ru-RU" b="1" i="1" dirty="0">
                <a:solidFill>
                  <a:srgbClr val="000000"/>
                </a:solidFill>
                <a:effectLst>
                  <a:outerShdw blurRad="38100" dist="38100" dir="2700000" algn="tl">
                    <a:srgbClr val="000000">
                      <a:alpha val="43137"/>
                    </a:srgbClr>
                  </a:outerShdw>
                </a:effectLst>
                <a:latin typeface="+mj-lt"/>
              </a:rPr>
              <a:t>,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Не поеду в гости к ним!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Сам я моюсь очень часто.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До свиданья!»</a:t>
            </a:r>
          </a:p>
        </p:txBody>
      </p:sp>
      <p:pic>
        <p:nvPicPr>
          <p:cNvPr id="48130" name="Picture 2" descr="Картинка 29 из 1565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57313" y="4572000"/>
            <a:ext cx="1928812" cy="2003425"/>
          </a:xfrm>
          <a:prstGeom prst="rect">
            <a:avLst/>
          </a:prstGeom>
          <a:ln>
            <a:noFill/>
          </a:ln>
          <a:effectLst>
            <a:outerShdw blurRad="292100" dist="139700" dir="2700000" algn="tl" rotWithShape="0">
              <a:srgbClr val="333333">
                <a:alpha val="65000"/>
              </a:srgbClr>
            </a:outerShdw>
          </a:effectLst>
        </p:spPr>
      </p:pic>
      <p:pic>
        <p:nvPicPr>
          <p:cNvPr id="48134" name="Picture 6" descr="Картинка 48 из 1116"/>
          <p:cNvPicPr>
            <a:picLocks noChangeAspect="1" noChangeArrowheads="1"/>
          </p:cNvPicPr>
          <p:nvPr/>
        </p:nvPicPr>
        <p:blipFill>
          <a:blip r:embed="rId4" cstate="print"/>
          <a:srcRect/>
          <a:stretch>
            <a:fillRect/>
          </a:stretch>
        </p:blipFill>
        <p:spPr bwMode="auto">
          <a:xfrm>
            <a:off x="5357813" y="928688"/>
            <a:ext cx="2016125" cy="20240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драя Черепаха.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43688" y="4643438"/>
            <a:ext cx="2286000" cy="2047875"/>
          </a:xfrm>
          <a:prstGeom prst="rect">
            <a:avLst/>
          </a:prstGeom>
          <a:noFill/>
          <a:ln w="9525">
            <a:noFill/>
            <a:miter lim="800000"/>
            <a:headEnd/>
            <a:tailEnd/>
          </a:ln>
          <a:effectLst>
            <a:outerShdw dist="139700" dir="2700000" algn="tl" rotWithShape="0">
              <a:srgbClr val="333333">
                <a:alpha val="64999"/>
              </a:srgbClr>
            </a:outerShdw>
          </a:effectLst>
        </p:spPr>
      </p:pic>
      <p:sp>
        <p:nvSpPr>
          <p:cNvPr id="6" name="Выноска-облако 5"/>
          <p:cNvSpPr/>
          <p:nvPr/>
        </p:nvSpPr>
        <p:spPr>
          <a:xfrm>
            <a:off x="4071934" y="785794"/>
            <a:ext cx="4929222" cy="1500198"/>
          </a:xfrm>
          <a:prstGeom prst="cloudCallout">
            <a:avLst>
              <a:gd name="adj1" fmla="val -1518"/>
              <a:gd name="adj2" fmla="val 219081"/>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Как вы думаете:                                   кто написал это письмо? </a:t>
            </a:r>
          </a:p>
        </p:txBody>
      </p:sp>
      <p:pic>
        <p:nvPicPr>
          <p:cNvPr id="66562" name="Picture 2" descr="Картинка 101 из 4276"/>
          <p:cNvPicPr>
            <a:picLocks noChangeAspect="1" noChangeArrowheads="1"/>
          </p:cNvPicPr>
          <p:nvPr/>
        </p:nvPicPr>
        <p:blipFill>
          <a:blip r:embed="rId4" cstate="print">
            <a:clrChange>
              <a:clrFrom>
                <a:srgbClr val="E6E6DA"/>
              </a:clrFrom>
              <a:clrTo>
                <a:srgbClr val="E6E6DA">
                  <a:alpha val="0"/>
                </a:srgbClr>
              </a:clrTo>
            </a:clrChange>
          </a:blip>
          <a:srcRect/>
          <a:stretch>
            <a:fillRect/>
          </a:stretch>
        </p:blipFill>
        <p:spPr bwMode="auto">
          <a:xfrm>
            <a:off x="642938" y="2000250"/>
            <a:ext cx="3652837" cy="45243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fade">
                                      <p:cBhvr>
                                        <p:cTn id="7" dur="20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Картинка 9 из 427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38" y="785813"/>
            <a:ext cx="3929062" cy="2308225"/>
          </a:xfrm>
          <a:prstGeom prst="rect">
            <a:avLst/>
          </a:prstGeom>
        </p:spPr>
        <p:txBody>
          <a:bodyPr>
            <a:spAutoFit/>
          </a:bodyPr>
          <a:lstStyle/>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Ах ты, гадкий, ах ты, грязный, Неумытый поросенок!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Ты чернее трубочиста,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Полюбуйся на себя: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У тебя на шее вакса,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У тебя под носом клякса,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У тебя такие руки,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Что сбежали даже брюки!</a:t>
            </a:r>
          </a:p>
        </p:txBody>
      </p:sp>
      <p:pic>
        <p:nvPicPr>
          <p:cNvPr id="11267" name="Picture 2" descr="Картинка 2 из 120"/>
          <p:cNvPicPr>
            <a:picLocks noChangeAspect="1" noChangeArrowheads="1"/>
          </p:cNvPicPr>
          <p:nvPr/>
        </p:nvPicPr>
        <p:blipFill>
          <a:blip r:embed="rId3" cstate="print">
            <a:clrChange>
              <a:clrFrom>
                <a:srgbClr val="FDFEFF"/>
              </a:clrFrom>
              <a:clrTo>
                <a:srgbClr val="FDFEFF">
                  <a:alpha val="0"/>
                </a:srgbClr>
              </a:clrTo>
            </a:clrChange>
          </a:blip>
          <a:srcRect/>
          <a:stretch>
            <a:fillRect/>
          </a:stretch>
        </p:blipFill>
        <p:spPr bwMode="auto">
          <a:xfrm>
            <a:off x="5643563" y="1071563"/>
            <a:ext cx="2781300" cy="5126037"/>
          </a:xfrm>
          <a:prstGeom prst="rect">
            <a:avLst/>
          </a:prstGeom>
          <a:noFill/>
          <a:ln w="9525">
            <a:noFill/>
            <a:miter lim="800000"/>
            <a:headEnd/>
            <a:tailEnd/>
          </a:ln>
        </p:spPr>
      </p:pic>
      <p:pic>
        <p:nvPicPr>
          <p:cNvPr id="11268" name="Picture 4" descr="http://cqham.qrz.ru/skazka/03/dod_004.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85813" y="3071813"/>
            <a:ext cx="3643312" cy="36734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6">
      <a:dk1>
        <a:srgbClr val="C9DA91"/>
      </a:dk1>
      <a:lt1>
        <a:srgbClr val="DBE6B6"/>
      </a:lt1>
      <a:dk2>
        <a:srgbClr val="FFFBBA"/>
      </a:dk2>
      <a:lt2>
        <a:srgbClr val="C9DA91"/>
      </a:lt2>
      <a:accent1>
        <a:srgbClr val="0F6FC6"/>
      </a:accent1>
      <a:accent2>
        <a:srgbClr val="009DD9"/>
      </a:accent2>
      <a:accent3>
        <a:srgbClr val="0BD0D9"/>
      </a:accent3>
      <a:accent4>
        <a:srgbClr val="10CF9B"/>
      </a:accent4>
      <a:accent5>
        <a:srgbClr val="7CCA62"/>
      </a:accent5>
      <a:accent6>
        <a:srgbClr val="FEF000"/>
      </a:accent6>
      <a:hlink>
        <a:srgbClr val="FFF654"/>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866</TotalTime>
  <Words>734</Words>
  <Application>Microsoft Office PowerPoint</Application>
  <PresentationFormat>Экран (4:3)</PresentationFormat>
  <Paragraphs>187</Paragraphs>
  <Slides>43</Slides>
  <Notes>34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43</vt:i4>
      </vt:variant>
    </vt:vector>
  </HeadingPairs>
  <TitlesOfParts>
    <vt:vector size="50" baseType="lpstr">
      <vt:lpstr>Arial</vt:lpstr>
      <vt:lpstr>Calibri</vt:lpstr>
      <vt:lpstr>Constantia</vt:lpstr>
      <vt:lpstr>Karmen</vt:lpstr>
      <vt:lpstr>Times New Roman</vt:lpstr>
      <vt:lpstr>Wingdings 2</vt:lpstr>
      <vt:lpstr>Поток</vt:lpstr>
      <vt:lpstr>Мир вокруг нас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Мир вокруг нас</dc:title>
  <dc:creator>Дарья</dc:creator>
  <cp:lastModifiedBy>User</cp:lastModifiedBy>
  <cp:revision>206</cp:revision>
  <dcterms:modified xsi:type="dcterms:W3CDTF">2015-11-18T14:50:39Z</dcterms:modified>
</cp:coreProperties>
</file>