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Считаются здоровыми к 6 - 7 летнему возрасту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Количество здоровых детей</c:v>
                </c:pt>
              </c:strCache>
            </c:strRef>
          </c:tx>
          <c:spPr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101376"/>
        <c:axId val="22113664"/>
        <c:axId val="0"/>
      </c:bar3DChart>
      <c:catAx>
        <c:axId val="22101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113664"/>
        <c:crosses val="autoZero"/>
        <c:auto val="1"/>
        <c:lblAlgn val="ctr"/>
        <c:lblOffset val="100"/>
        <c:noMultiLvlLbl val="0"/>
      </c:catAx>
      <c:valAx>
        <c:axId val="22113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101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I группа здоровья</c:v>
                </c:pt>
                <c:pt idx="1">
                  <c:v>II группа здоровья</c:v>
                </c:pt>
                <c:pt idx="2">
                  <c:v>III группа здоровья</c:v>
                </c:pt>
                <c:pt idx="3">
                  <c:v>IV группа здоровья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</c:v>
                </c:pt>
                <c:pt idx="1">
                  <c:v>82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I группа здоровья</c:v>
                </c:pt>
                <c:pt idx="1">
                  <c:v>II группа здоровья</c:v>
                </c:pt>
                <c:pt idx="2">
                  <c:v>III группа здоровья</c:v>
                </c:pt>
                <c:pt idx="3">
                  <c:v>IV группа здоровья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I группа здоровья</c:v>
                </c:pt>
                <c:pt idx="1">
                  <c:v>II группа здоровья</c:v>
                </c:pt>
                <c:pt idx="2">
                  <c:v>III группа здоровья</c:v>
                </c:pt>
                <c:pt idx="3">
                  <c:v>IV группа здоровья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231680"/>
        <c:axId val="22233472"/>
        <c:axId val="0"/>
      </c:bar3DChart>
      <c:catAx>
        <c:axId val="22231680"/>
        <c:scaling>
          <c:orientation val="minMax"/>
        </c:scaling>
        <c:delete val="0"/>
        <c:axPos val="b"/>
        <c:majorTickMark val="out"/>
        <c:minorTickMark val="none"/>
        <c:tickLblPos val="nextTo"/>
        <c:crossAx val="22233472"/>
        <c:crosses val="autoZero"/>
        <c:auto val="1"/>
        <c:lblAlgn val="ctr"/>
        <c:lblOffset val="100"/>
        <c:noMultiLvlLbl val="0"/>
      </c:catAx>
      <c:valAx>
        <c:axId val="22233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231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4" Type="http://schemas.openxmlformats.org/officeDocument/2006/relationships/image" Target="../media/image19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4" Type="http://schemas.openxmlformats.org/officeDocument/2006/relationships/image" Target="../media/image19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E81807-7873-4199-8E22-77BD0FFBC2E3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1B57276-422F-4033-8A45-6B91F0D9E88D}">
      <dgm:prSet phldrT="[Текст]" custT="1"/>
      <dgm:spPr/>
      <dgm:t>
        <a:bodyPr/>
        <a:lstStyle/>
        <a:p>
          <a:pPr algn="ctr"/>
          <a:r>
            <a:rPr lang="en-US" sz="40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I </a:t>
          </a:r>
          <a:r>
            <a:rPr lang="ru-RU" sz="40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этап. 2013-2014г.г. </a:t>
          </a:r>
          <a:r>
            <a: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Организационно-мотивационный</a:t>
          </a:r>
          <a:endParaRPr lang="ru-RU" sz="4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FDAACD-7139-43E2-8A77-C00EE1C47B69}" type="parTrans" cxnId="{4A43E575-18E2-4B29-AC8D-F15715D26F50}">
      <dgm:prSet/>
      <dgm:spPr/>
      <dgm:t>
        <a:bodyPr/>
        <a:lstStyle/>
        <a:p>
          <a:endParaRPr lang="ru-RU"/>
        </a:p>
      </dgm:t>
    </dgm:pt>
    <dgm:pt modelId="{D2508A01-7B12-45D1-83FE-34BF37037CB6}" type="sibTrans" cxnId="{4A43E575-18E2-4B29-AC8D-F15715D26F50}">
      <dgm:prSet/>
      <dgm:spPr/>
      <dgm:t>
        <a:bodyPr/>
        <a:lstStyle/>
        <a:p>
          <a:endParaRPr lang="ru-RU"/>
        </a:p>
      </dgm:t>
    </dgm:pt>
    <dgm:pt modelId="{A668741D-066F-47BF-8051-54C0B6C8DE72}">
      <dgm:prSet phldrT="[Текст]" custT="1"/>
      <dgm:spPr/>
      <dgm:t>
        <a:bodyPr/>
        <a:lstStyle/>
        <a:p>
          <a:pPr algn="ctr"/>
          <a:r>
            <a:rPr lang="en-US" sz="40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II</a:t>
          </a:r>
          <a:r>
            <a:rPr lang="ru-RU" sz="40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 этап. 2014 – 2016г.г.  </a:t>
          </a:r>
          <a:r>
            <a:rPr lang="ru-RU" sz="4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Основной (практический)</a:t>
          </a:r>
          <a:endParaRPr lang="ru-RU" sz="4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D92AC4-AFD7-4782-A09B-C2284D2CB5F9}" type="parTrans" cxnId="{BF5E0DA7-30CE-47A6-BFA1-B580A1257935}">
      <dgm:prSet/>
      <dgm:spPr/>
      <dgm:t>
        <a:bodyPr/>
        <a:lstStyle/>
        <a:p>
          <a:endParaRPr lang="ru-RU"/>
        </a:p>
      </dgm:t>
    </dgm:pt>
    <dgm:pt modelId="{B90B1AE0-03CF-4F0B-B34B-25377510514B}" type="sibTrans" cxnId="{BF5E0DA7-30CE-47A6-BFA1-B580A1257935}">
      <dgm:prSet/>
      <dgm:spPr/>
      <dgm:t>
        <a:bodyPr/>
        <a:lstStyle/>
        <a:p>
          <a:endParaRPr lang="ru-RU"/>
        </a:p>
      </dgm:t>
    </dgm:pt>
    <dgm:pt modelId="{9BA77962-1E5C-4C91-8B02-AE71500BE304}">
      <dgm:prSet custT="1"/>
      <dgm:spPr/>
      <dgm:t>
        <a:bodyPr/>
        <a:lstStyle/>
        <a:p>
          <a:pPr algn="ctr"/>
          <a:r>
            <a:rPr lang="en-US" sz="4000" b="1" dirty="0" smtClean="0"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III</a:t>
          </a:r>
          <a:r>
            <a:rPr lang="ru-RU" sz="4000" b="1" dirty="0" smtClean="0"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 этап. 2016 – 2017г.г.  </a:t>
          </a:r>
          <a:r>
            <a:rPr lang="ru-RU" sz="40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И</a:t>
          </a:r>
          <a:r>
            <a:rPr lang="ru-RU" sz="44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тоговый (аналитический)</a:t>
          </a:r>
          <a:endParaRPr lang="ru-RU" sz="44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45CB7A42-FB53-4402-9012-7F496D2CDF20}" type="parTrans" cxnId="{EC64DA11-D57B-4FE1-BFD0-38042DEF2453}">
      <dgm:prSet/>
      <dgm:spPr/>
      <dgm:t>
        <a:bodyPr/>
        <a:lstStyle/>
        <a:p>
          <a:endParaRPr lang="ru-RU"/>
        </a:p>
      </dgm:t>
    </dgm:pt>
    <dgm:pt modelId="{65D14BD8-68EB-47D3-B981-2F219DC69E2B}" type="sibTrans" cxnId="{EC64DA11-D57B-4FE1-BFD0-38042DEF2453}">
      <dgm:prSet/>
      <dgm:spPr/>
      <dgm:t>
        <a:bodyPr/>
        <a:lstStyle/>
        <a:p>
          <a:endParaRPr lang="ru-RU"/>
        </a:p>
      </dgm:t>
    </dgm:pt>
    <dgm:pt modelId="{BF8B6834-359F-4EB8-BDD8-7A525F7A1180}" type="pres">
      <dgm:prSet presAssocID="{57E81807-7873-4199-8E22-77BD0FFBC2E3}" presName="linear" presStyleCnt="0">
        <dgm:presLayoutVars>
          <dgm:animLvl val="lvl"/>
          <dgm:resizeHandles val="exact"/>
        </dgm:presLayoutVars>
      </dgm:prSet>
      <dgm:spPr/>
    </dgm:pt>
    <dgm:pt modelId="{DBEF0413-37DA-44A1-8A6E-012CABB97888}" type="pres">
      <dgm:prSet presAssocID="{41B57276-422F-4033-8A45-6B91F0D9E88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15F887-1B46-4C15-852C-C63FAF71F4D7}" type="pres">
      <dgm:prSet presAssocID="{D2508A01-7B12-45D1-83FE-34BF37037CB6}" presName="spacer" presStyleCnt="0"/>
      <dgm:spPr/>
    </dgm:pt>
    <dgm:pt modelId="{0EC34BC9-96D2-4D18-BAF0-EA6618F99845}" type="pres">
      <dgm:prSet presAssocID="{A668741D-066F-47BF-8051-54C0B6C8DE7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47B291-9D29-4778-BAEA-D5C0D6203EA5}" type="pres">
      <dgm:prSet presAssocID="{B90B1AE0-03CF-4F0B-B34B-25377510514B}" presName="spacer" presStyleCnt="0"/>
      <dgm:spPr/>
    </dgm:pt>
    <dgm:pt modelId="{CA03ACF8-97A2-4155-824B-293B11510213}" type="pres">
      <dgm:prSet presAssocID="{9BA77962-1E5C-4C91-8B02-AE71500BE30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64DA11-D57B-4FE1-BFD0-38042DEF2453}" srcId="{57E81807-7873-4199-8E22-77BD0FFBC2E3}" destId="{9BA77962-1E5C-4C91-8B02-AE71500BE304}" srcOrd="2" destOrd="0" parTransId="{45CB7A42-FB53-4402-9012-7F496D2CDF20}" sibTransId="{65D14BD8-68EB-47D3-B981-2F219DC69E2B}"/>
    <dgm:cxn modelId="{ECC48DD3-F738-48B7-9D2D-762C898E7EA5}" type="presOf" srcId="{57E81807-7873-4199-8E22-77BD0FFBC2E3}" destId="{BF8B6834-359F-4EB8-BDD8-7A525F7A1180}" srcOrd="0" destOrd="0" presId="urn:microsoft.com/office/officeart/2005/8/layout/vList2"/>
    <dgm:cxn modelId="{BF5E0DA7-30CE-47A6-BFA1-B580A1257935}" srcId="{57E81807-7873-4199-8E22-77BD0FFBC2E3}" destId="{A668741D-066F-47BF-8051-54C0B6C8DE72}" srcOrd="1" destOrd="0" parTransId="{EED92AC4-AFD7-4782-A09B-C2284D2CB5F9}" sibTransId="{B90B1AE0-03CF-4F0B-B34B-25377510514B}"/>
    <dgm:cxn modelId="{4A43E575-18E2-4B29-AC8D-F15715D26F50}" srcId="{57E81807-7873-4199-8E22-77BD0FFBC2E3}" destId="{41B57276-422F-4033-8A45-6B91F0D9E88D}" srcOrd="0" destOrd="0" parTransId="{44FDAACD-7139-43E2-8A77-C00EE1C47B69}" sibTransId="{D2508A01-7B12-45D1-83FE-34BF37037CB6}"/>
    <dgm:cxn modelId="{D61C55EB-EF5D-4496-9DAD-610854EA1FB7}" type="presOf" srcId="{A668741D-066F-47BF-8051-54C0B6C8DE72}" destId="{0EC34BC9-96D2-4D18-BAF0-EA6618F99845}" srcOrd="0" destOrd="0" presId="urn:microsoft.com/office/officeart/2005/8/layout/vList2"/>
    <dgm:cxn modelId="{FBC787DD-70BF-427B-BF47-077ECD2E62A3}" type="presOf" srcId="{41B57276-422F-4033-8A45-6B91F0D9E88D}" destId="{DBEF0413-37DA-44A1-8A6E-012CABB97888}" srcOrd="0" destOrd="0" presId="urn:microsoft.com/office/officeart/2005/8/layout/vList2"/>
    <dgm:cxn modelId="{A1BCDD96-D040-4F0E-83D7-E7F91C17FCEB}" type="presOf" srcId="{9BA77962-1E5C-4C91-8B02-AE71500BE304}" destId="{CA03ACF8-97A2-4155-824B-293B11510213}" srcOrd="0" destOrd="0" presId="urn:microsoft.com/office/officeart/2005/8/layout/vList2"/>
    <dgm:cxn modelId="{DD5B914B-BAB5-4CAE-B405-5C48133C3F89}" type="presParOf" srcId="{BF8B6834-359F-4EB8-BDD8-7A525F7A1180}" destId="{DBEF0413-37DA-44A1-8A6E-012CABB97888}" srcOrd="0" destOrd="0" presId="urn:microsoft.com/office/officeart/2005/8/layout/vList2"/>
    <dgm:cxn modelId="{23736F25-4EFF-4E53-8BE5-59CF26EAD40C}" type="presParOf" srcId="{BF8B6834-359F-4EB8-BDD8-7A525F7A1180}" destId="{FB15F887-1B46-4C15-852C-C63FAF71F4D7}" srcOrd="1" destOrd="0" presId="urn:microsoft.com/office/officeart/2005/8/layout/vList2"/>
    <dgm:cxn modelId="{ACE8F9C6-BF15-432B-A2C5-DD5D4F6911DC}" type="presParOf" srcId="{BF8B6834-359F-4EB8-BDD8-7A525F7A1180}" destId="{0EC34BC9-96D2-4D18-BAF0-EA6618F99845}" srcOrd="2" destOrd="0" presId="urn:microsoft.com/office/officeart/2005/8/layout/vList2"/>
    <dgm:cxn modelId="{BEF40EFD-4D21-46D3-AFDE-DA6F18CFACD9}" type="presParOf" srcId="{BF8B6834-359F-4EB8-BDD8-7A525F7A1180}" destId="{ED47B291-9D29-4778-BAEA-D5C0D6203EA5}" srcOrd="3" destOrd="0" presId="urn:microsoft.com/office/officeart/2005/8/layout/vList2"/>
    <dgm:cxn modelId="{6926B0E8-C23B-4674-8C1D-1EE5C37CA43B}" type="presParOf" srcId="{BF8B6834-359F-4EB8-BDD8-7A525F7A1180}" destId="{CA03ACF8-97A2-4155-824B-293B1151021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43FE07-036D-4C23-99D0-13C8280577F2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694854-CADF-4938-8ABC-CA8847980848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Воспитанники</a:t>
          </a:r>
          <a:endParaRPr lang="ru-RU" sz="3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04C8E2-8552-4AD6-B6DB-F471B4893DBD}" type="parTrans" cxnId="{665A77FB-68AD-4DE2-A6F4-CD0B7D3FD0AA}">
      <dgm:prSet/>
      <dgm:spPr/>
      <dgm:t>
        <a:bodyPr/>
        <a:lstStyle/>
        <a:p>
          <a:endParaRPr lang="ru-RU"/>
        </a:p>
      </dgm:t>
    </dgm:pt>
    <dgm:pt modelId="{1495C17D-CCE5-4D5C-8F7A-940E0F92CF48}" type="sibTrans" cxnId="{665A77FB-68AD-4DE2-A6F4-CD0B7D3FD0AA}">
      <dgm:prSet/>
      <dgm:spPr/>
      <dgm:t>
        <a:bodyPr/>
        <a:lstStyle/>
        <a:p>
          <a:endParaRPr lang="ru-RU"/>
        </a:p>
      </dgm:t>
    </dgm:pt>
    <dgm:pt modelId="{75A23902-2002-4A99-9A52-F7535FD9D8FE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Родители</a:t>
          </a:r>
          <a:endParaRPr lang="ru-RU" sz="3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2DE97C-BFE1-4468-998E-651D23FE931A}" type="parTrans" cxnId="{71D33B7E-348F-49F3-B48F-6CBBF8276B42}">
      <dgm:prSet/>
      <dgm:spPr/>
      <dgm:t>
        <a:bodyPr/>
        <a:lstStyle/>
        <a:p>
          <a:endParaRPr lang="ru-RU"/>
        </a:p>
      </dgm:t>
    </dgm:pt>
    <dgm:pt modelId="{01B0279E-96DE-4F70-89A6-4B87C0B3D22D}" type="sibTrans" cxnId="{71D33B7E-348F-49F3-B48F-6CBBF8276B42}">
      <dgm:prSet/>
      <dgm:spPr/>
      <dgm:t>
        <a:bodyPr/>
        <a:lstStyle/>
        <a:p>
          <a:endParaRPr lang="ru-RU"/>
        </a:p>
      </dgm:t>
    </dgm:pt>
    <dgm:pt modelId="{21F35CD7-070B-4E95-91B0-5F83BBD59EF9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Педагоги</a:t>
          </a:r>
          <a:endParaRPr lang="ru-RU" sz="3600" dirty="0">
            <a:solidFill>
              <a:schemeClr val="tx1"/>
            </a:solidFill>
          </a:endParaRPr>
        </a:p>
      </dgm:t>
    </dgm:pt>
    <dgm:pt modelId="{07122592-2169-44E4-B9D0-E538521245C7}" type="parTrans" cxnId="{F740FA39-EDF8-4989-AAF3-2C7D56925BC7}">
      <dgm:prSet/>
      <dgm:spPr/>
      <dgm:t>
        <a:bodyPr/>
        <a:lstStyle/>
        <a:p>
          <a:endParaRPr lang="ru-RU"/>
        </a:p>
      </dgm:t>
    </dgm:pt>
    <dgm:pt modelId="{F4578249-C56F-4164-BA2D-536120ED470E}" type="sibTrans" cxnId="{F740FA39-EDF8-4989-AAF3-2C7D56925BC7}">
      <dgm:prSet/>
      <dgm:spPr/>
      <dgm:t>
        <a:bodyPr/>
        <a:lstStyle/>
        <a:p>
          <a:endParaRPr lang="ru-RU"/>
        </a:p>
      </dgm:t>
    </dgm:pt>
    <dgm:pt modelId="{710D29D6-0D46-49E8-846D-0D5A73151088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Социальные институты здравоохранения</a:t>
          </a:r>
          <a:endParaRPr lang="ru-RU" sz="3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9F7369-DBA2-4F55-8DE4-DA6B2D2D3273}" type="parTrans" cxnId="{8AE5E25E-5921-4D5B-977D-06E1F6FFC565}">
      <dgm:prSet/>
      <dgm:spPr/>
      <dgm:t>
        <a:bodyPr/>
        <a:lstStyle/>
        <a:p>
          <a:endParaRPr lang="ru-RU"/>
        </a:p>
      </dgm:t>
    </dgm:pt>
    <dgm:pt modelId="{BE523C19-B29B-4405-96B2-FD46DFE34F24}" type="sibTrans" cxnId="{8AE5E25E-5921-4D5B-977D-06E1F6FFC565}">
      <dgm:prSet/>
      <dgm:spPr/>
      <dgm:t>
        <a:bodyPr/>
        <a:lstStyle/>
        <a:p>
          <a:endParaRPr lang="ru-RU"/>
        </a:p>
      </dgm:t>
    </dgm:pt>
    <dgm:pt modelId="{9D83686D-24DD-4CEC-906E-C887C1316A1B}" type="pres">
      <dgm:prSet presAssocID="{5643FE07-036D-4C23-99D0-13C8280577F2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7913F767-3ABB-4A2B-BB50-E70F269B8D15}" type="pres">
      <dgm:prSet presAssocID="{5643FE07-036D-4C23-99D0-13C8280577F2}" presName="cycle" presStyleCnt="0"/>
      <dgm:spPr/>
    </dgm:pt>
    <dgm:pt modelId="{FBC0EE39-4BAD-4A9D-BDB2-65035A43F12C}" type="pres">
      <dgm:prSet presAssocID="{5643FE07-036D-4C23-99D0-13C8280577F2}" presName="centerShape" presStyleCnt="0"/>
      <dgm:spPr/>
    </dgm:pt>
    <dgm:pt modelId="{63F4E38E-18EB-4695-ABCE-5B07E8AEA85D}" type="pres">
      <dgm:prSet presAssocID="{5643FE07-036D-4C23-99D0-13C8280577F2}" presName="connSite" presStyleLbl="node1" presStyleIdx="0" presStyleCnt="5"/>
      <dgm:spPr/>
    </dgm:pt>
    <dgm:pt modelId="{74EF8B96-93FB-4C32-B0E3-DEF4B2AE95D5}" type="pres">
      <dgm:prSet presAssocID="{5643FE07-036D-4C23-99D0-13C8280577F2}" presName="visible" presStyleLbl="node1" presStyleIdx="0" presStyleCnt="5" custScaleX="130406" custScaleY="122536" custLinFactNeighborX="-19789" custLinFactNeighborY="1336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A46C0093-8779-40ED-9E83-5B3A921FC6C9}" type="pres">
      <dgm:prSet presAssocID="{AE04C8E2-8552-4AD6-B6DB-F471B4893DBD}" presName="Name25" presStyleLbl="parChTrans1D1" presStyleIdx="0" presStyleCnt="4"/>
      <dgm:spPr/>
    </dgm:pt>
    <dgm:pt modelId="{98DDCBF3-47D4-42C2-B3F7-BF1D3FA768DE}" type="pres">
      <dgm:prSet presAssocID="{FE694854-CADF-4938-8ABC-CA8847980848}" presName="node" presStyleCnt="0"/>
      <dgm:spPr/>
    </dgm:pt>
    <dgm:pt modelId="{FDE808AB-09DA-4C61-A590-ADBEA0D9645E}" type="pres">
      <dgm:prSet presAssocID="{FE694854-CADF-4938-8ABC-CA8847980848}" presName="parentNode" presStyleLbl="node1" presStyleIdx="1" presStyleCnt="5" custScaleX="304869" custScaleY="104891" custLinFactNeighborX="-2917" custLinFactNeighborY="-15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E87AC8-2DA9-4408-93BC-7D8CEE2205C1}" type="pres">
      <dgm:prSet presAssocID="{FE694854-CADF-4938-8ABC-CA884798084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23993-92D3-4F83-A804-14007C1CDE23}" type="pres">
      <dgm:prSet presAssocID="{DE2DE97C-BFE1-4468-998E-651D23FE931A}" presName="Name25" presStyleLbl="parChTrans1D1" presStyleIdx="1" presStyleCnt="4"/>
      <dgm:spPr/>
    </dgm:pt>
    <dgm:pt modelId="{4FAB0A7D-A47E-4AEF-A901-716DB61B067C}" type="pres">
      <dgm:prSet presAssocID="{75A23902-2002-4A99-9A52-F7535FD9D8FE}" presName="node" presStyleCnt="0"/>
      <dgm:spPr/>
    </dgm:pt>
    <dgm:pt modelId="{89EDE7C8-9298-47E6-9B85-E51CB2DBA385}" type="pres">
      <dgm:prSet presAssocID="{75A23902-2002-4A99-9A52-F7535FD9D8FE}" presName="parentNode" presStyleLbl="node1" presStyleIdx="2" presStyleCnt="5" custScaleX="231475" custLinFactX="61326" custLinFactNeighborX="100000" custLinFactNeighborY="-3217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000AB4-EE34-4277-8A24-CFB3432C6154}" type="pres">
      <dgm:prSet presAssocID="{75A23902-2002-4A99-9A52-F7535FD9D8F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9BB5A7-7D7C-46D7-BDE6-C4F45A70E5CD}" type="pres">
      <dgm:prSet presAssocID="{07122592-2169-44E4-B9D0-E538521245C7}" presName="Name25" presStyleLbl="parChTrans1D1" presStyleIdx="2" presStyleCnt="4"/>
      <dgm:spPr/>
    </dgm:pt>
    <dgm:pt modelId="{FFDF6307-F0AB-4AE4-A340-AEE46740E6AA}" type="pres">
      <dgm:prSet presAssocID="{21F35CD7-070B-4E95-91B0-5F83BBD59EF9}" presName="node" presStyleCnt="0"/>
      <dgm:spPr/>
    </dgm:pt>
    <dgm:pt modelId="{D42AD7CA-3BB4-482C-B50B-A35766426C19}" type="pres">
      <dgm:prSet presAssocID="{21F35CD7-070B-4E95-91B0-5F83BBD59EF9}" presName="parentNode" presStyleLbl="node1" presStyleIdx="3" presStyleCnt="5" custScaleX="264893" custLinFactX="49527" custLinFactNeighborX="100000" custLinFactNeighborY="-400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13141D-46E3-4FAE-93F9-6372CE39342F}" type="pres">
      <dgm:prSet presAssocID="{21F35CD7-070B-4E95-91B0-5F83BBD59EF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1A01B4-8A3C-41D6-8A0A-1581A7F084B1}" type="pres">
      <dgm:prSet presAssocID="{759F7369-DBA2-4F55-8DE4-DA6B2D2D3273}" presName="Name25" presStyleLbl="parChTrans1D1" presStyleIdx="3" presStyleCnt="4"/>
      <dgm:spPr/>
    </dgm:pt>
    <dgm:pt modelId="{55B96A60-1F77-41B6-8230-DDEAEABFA1BF}" type="pres">
      <dgm:prSet presAssocID="{710D29D6-0D46-49E8-846D-0D5A73151088}" presName="node" presStyleCnt="0"/>
      <dgm:spPr/>
    </dgm:pt>
    <dgm:pt modelId="{6E769700-B18E-46C4-BE09-318D6731DEE1}" type="pres">
      <dgm:prSet presAssocID="{710D29D6-0D46-49E8-846D-0D5A73151088}" presName="parentNode" presStyleLbl="node1" presStyleIdx="4" presStyleCnt="5" custScaleX="368581" custScaleY="120249" custLinFactX="73479" custLinFactNeighborX="100000" custLinFactNeighborY="-31903">
        <dgm:presLayoutVars>
          <dgm:chMax val="1"/>
          <dgm:bulletEnabled val="1"/>
        </dgm:presLayoutVars>
      </dgm:prSet>
      <dgm:spPr/>
    </dgm:pt>
    <dgm:pt modelId="{193D9F2C-3714-41C7-9DE7-12EBA4D8CA37}" type="pres">
      <dgm:prSet presAssocID="{710D29D6-0D46-49E8-846D-0D5A73151088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F740FA39-EDF8-4989-AAF3-2C7D56925BC7}" srcId="{5643FE07-036D-4C23-99D0-13C8280577F2}" destId="{21F35CD7-070B-4E95-91B0-5F83BBD59EF9}" srcOrd="2" destOrd="0" parTransId="{07122592-2169-44E4-B9D0-E538521245C7}" sibTransId="{F4578249-C56F-4164-BA2D-536120ED470E}"/>
    <dgm:cxn modelId="{DBEAF018-0BED-4BDA-8DF7-2AF99E1A88CA}" type="presOf" srcId="{FE694854-CADF-4938-8ABC-CA8847980848}" destId="{FDE808AB-09DA-4C61-A590-ADBEA0D9645E}" srcOrd="0" destOrd="0" presId="urn:microsoft.com/office/officeart/2005/8/layout/radial2"/>
    <dgm:cxn modelId="{665A77FB-68AD-4DE2-A6F4-CD0B7D3FD0AA}" srcId="{5643FE07-036D-4C23-99D0-13C8280577F2}" destId="{FE694854-CADF-4938-8ABC-CA8847980848}" srcOrd="0" destOrd="0" parTransId="{AE04C8E2-8552-4AD6-B6DB-F471B4893DBD}" sibTransId="{1495C17D-CCE5-4D5C-8F7A-940E0F92CF48}"/>
    <dgm:cxn modelId="{60D4CDE9-9BE0-428D-823C-B5342944853D}" type="presOf" srcId="{21F35CD7-070B-4E95-91B0-5F83BBD59EF9}" destId="{D42AD7CA-3BB4-482C-B50B-A35766426C19}" srcOrd="0" destOrd="0" presId="urn:microsoft.com/office/officeart/2005/8/layout/radial2"/>
    <dgm:cxn modelId="{2B6BFA51-C477-477D-B3CC-591FC59C41B4}" type="presOf" srcId="{5643FE07-036D-4C23-99D0-13C8280577F2}" destId="{9D83686D-24DD-4CEC-906E-C887C1316A1B}" srcOrd="0" destOrd="0" presId="urn:microsoft.com/office/officeart/2005/8/layout/radial2"/>
    <dgm:cxn modelId="{B58E77D2-26D9-4AA3-BCA0-A701F457ED6D}" type="presOf" srcId="{759F7369-DBA2-4F55-8DE4-DA6B2D2D3273}" destId="{741A01B4-8A3C-41D6-8A0A-1581A7F084B1}" srcOrd="0" destOrd="0" presId="urn:microsoft.com/office/officeart/2005/8/layout/radial2"/>
    <dgm:cxn modelId="{8AE5E25E-5921-4D5B-977D-06E1F6FFC565}" srcId="{5643FE07-036D-4C23-99D0-13C8280577F2}" destId="{710D29D6-0D46-49E8-846D-0D5A73151088}" srcOrd="3" destOrd="0" parTransId="{759F7369-DBA2-4F55-8DE4-DA6B2D2D3273}" sibTransId="{BE523C19-B29B-4405-96B2-FD46DFE34F24}"/>
    <dgm:cxn modelId="{B7202F1A-F7D9-410A-8879-CE6CD0E6BB98}" type="presOf" srcId="{AE04C8E2-8552-4AD6-B6DB-F471B4893DBD}" destId="{A46C0093-8779-40ED-9E83-5B3A921FC6C9}" srcOrd="0" destOrd="0" presId="urn:microsoft.com/office/officeart/2005/8/layout/radial2"/>
    <dgm:cxn modelId="{54BBC43F-E83F-4F26-9336-6A92DB8867FC}" type="presOf" srcId="{710D29D6-0D46-49E8-846D-0D5A73151088}" destId="{6E769700-B18E-46C4-BE09-318D6731DEE1}" srcOrd="0" destOrd="0" presId="urn:microsoft.com/office/officeart/2005/8/layout/radial2"/>
    <dgm:cxn modelId="{2E437E38-E650-4C61-8F57-1D6F9CD030B2}" type="presOf" srcId="{07122592-2169-44E4-B9D0-E538521245C7}" destId="{E99BB5A7-7D7C-46D7-BDE6-C4F45A70E5CD}" srcOrd="0" destOrd="0" presId="urn:microsoft.com/office/officeart/2005/8/layout/radial2"/>
    <dgm:cxn modelId="{CABC365F-7C82-4453-BB56-32D0E84084C1}" type="presOf" srcId="{75A23902-2002-4A99-9A52-F7535FD9D8FE}" destId="{89EDE7C8-9298-47E6-9B85-E51CB2DBA385}" srcOrd="0" destOrd="0" presId="urn:microsoft.com/office/officeart/2005/8/layout/radial2"/>
    <dgm:cxn modelId="{71D33B7E-348F-49F3-B48F-6CBBF8276B42}" srcId="{5643FE07-036D-4C23-99D0-13C8280577F2}" destId="{75A23902-2002-4A99-9A52-F7535FD9D8FE}" srcOrd="1" destOrd="0" parTransId="{DE2DE97C-BFE1-4468-998E-651D23FE931A}" sibTransId="{01B0279E-96DE-4F70-89A6-4B87C0B3D22D}"/>
    <dgm:cxn modelId="{EAF017C4-2AEA-4B94-AB18-F7B6BAE4DCF1}" type="presOf" srcId="{DE2DE97C-BFE1-4468-998E-651D23FE931A}" destId="{B6123993-92D3-4F83-A804-14007C1CDE23}" srcOrd="0" destOrd="0" presId="urn:microsoft.com/office/officeart/2005/8/layout/radial2"/>
    <dgm:cxn modelId="{CD36F724-187F-4C73-9663-DCEC6557483B}" type="presParOf" srcId="{9D83686D-24DD-4CEC-906E-C887C1316A1B}" destId="{7913F767-3ABB-4A2B-BB50-E70F269B8D15}" srcOrd="0" destOrd="0" presId="urn:microsoft.com/office/officeart/2005/8/layout/radial2"/>
    <dgm:cxn modelId="{FC75BB96-7EA0-453E-818E-EF698F30862A}" type="presParOf" srcId="{7913F767-3ABB-4A2B-BB50-E70F269B8D15}" destId="{FBC0EE39-4BAD-4A9D-BDB2-65035A43F12C}" srcOrd="0" destOrd="0" presId="urn:microsoft.com/office/officeart/2005/8/layout/radial2"/>
    <dgm:cxn modelId="{5CDC7F29-46C3-4BAB-B124-571A3F573C9D}" type="presParOf" srcId="{FBC0EE39-4BAD-4A9D-BDB2-65035A43F12C}" destId="{63F4E38E-18EB-4695-ABCE-5B07E8AEA85D}" srcOrd="0" destOrd="0" presId="urn:microsoft.com/office/officeart/2005/8/layout/radial2"/>
    <dgm:cxn modelId="{27FF83E6-2ECD-4755-A830-AA05099A069E}" type="presParOf" srcId="{FBC0EE39-4BAD-4A9D-BDB2-65035A43F12C}" destId="{74EF8B96-93FB-4C32-B0E3-DEF4B2AE95D5}" srcOrd="1" destOrd="0" presId="urn:microsoft.com/office/officeart/2005/8/layout/radial2"/>
    <dgm:cxn modelId="{FF9774DC-55F4-439C-A168-50C3E8EC0AA6}" type="presParOf" srcId="{7913F767-3ABB-4A2B-BB50-E70F269B8D15}" destId="{A46C0093-8779-40ED-9E83-5B3A921FC6C9}" srcOrd="1" destOrd="0" presId="urn:microsoft.com/office/officeart/2005/8/layout/radial2"/>
    <dgm:cxn modelId="{79B06A58-94B1-4ABC-9ED2-93965AA4C9E7}" type="presParOf" srcId="{7913F767-3ABB-4A2B-BB50-E70F269B8D15}" destId="{98DDCBF3-47D4-42C2-B3F7-BF1D3FA768DE}" srcOrd="2" destOrd="0" presId="urn:microsoft.com/office/officeart/2005/8/layout/radial2"/>
    <dgm:cxn modelId="{8873834A-E7C1-4F1A-8E39-D6DE706C2415}" type="presParOf" srcId="{98DDCBF3-47D4-42C2-B3F7-BF1D3FA768DE}" destId="{FDE808AB-09DA-4C61-A590-ADBEA0D9645E}" srcOrd="0" destOrd="0" presId="urn:microsoft.com/office/officeart/2005/8/layout/radial2"/>
    <dgm:cxn modelId="{9D20A48F-83F4-4A67-8607-2A4F9450E25D}" type="presParOf" srcId="{98DDCBF3-47D4-42C2-B3F7-BF1D3FA768DE}" destId="{52E87AC8-2DA9-4408-93BC-7D8CEE2205C1}" srcOrd="1" destOrd="0" presId="urn:microsoft.com/office/officeart/2005/8/layout/radial2"/>
    <dgm:cxn modelId="{4234ECBD-41C5-4576-A8E5-F3BD09D0CC91}" type="presParOf" srcId="{7913F767-3ABB-4A2B-BB50-E70F269B8D15}" destId="{B6123993-92D3-4F83-A804-14007C1CDE23}" srcOrd="3" destOrd="0" presId="urn:microsoft.com/office/officeart/2005/8/layout/radial2"/>
    <dgm:cxn modelId="{EADCDC94-A573-414B-A745-4A4C6CA8CCB7}" type="presParOf" srcId="{7913F767-3ABB-4A2B-BB50-E70F269B8D15}" destId="{4FAB0A7D-A47E-4AEF-A901-716DB61B067C}" srcOrd="4" destOrd="0" presId="urn:microsoft.com/office/officeart/2005/8/layout/radial2"/>
    <dgm:cxn modelId="{11A291F4-9E4D-4891-B691-F4D1094C355F}" type="presParOf" srcId="{4FAB0A7D-A47E-4AEF-A901-716DB61B067C}" destId="{89EDE7C8-9298-47E6-9B85-E51CB2DBA385}" srcOrd="0" destOrd="0" presId="urn:microsoft.com/office/officeart/2005/8/layout/radial2"/>
    <dgm:cxn modelId="{836C2C65-7A77-4974-9EA2-13E6F9CFFC4C}" type="presParOf" srcId="{4FAB0A7D-A47E-4AEF-A901-716DB61B067C}" destId="{05000AB4-EE34-4277-8A24-CFB3432C6154}" srcOrd="1" destOrd="0" presId="urn:microsoft.com/office/officeart/2005/8/layout/radial2"/>
    <dgm:cxn modelId="{CB51C772-E851-4B87-8792-204326D9AB56}" type="presParOf" srcId="{7913F767-3ABB-4A2B-BB50-E70F269B8D15}" destId="{E99BB5A7-7D7C-46D7-BDE6-C4F45A70E5CD}" srcOrd="5" destOrd="0" presId="urn:microsoft.com/office/officeart/2005/8/layout/radial2"/>
    <dgm:cxn modelId="{387A0AB0-F58C-4FC1-A3E0-8482D9F6E9D1}" type="presParOf" srcId="{7913F767-3ABB-4A2B-BB50-E70F269B8D15}" destId="{FFDF6307-F0AB-4AE4-A340-AEE46740E6AA}" srcOrd="6" destOrd="0" presId="urn:microsoft.com/office/officeart/2005/8/layout/radial2"/>
    <dgm:cxn modelId="{68E97F87-F806-451D-B3DA-011A5C1289F4}" type="presParOf" srcId="{FFDF6307-F0AB-4AE4-A340-AEE46740E6AA}" destId="{D42AD7CA-3BB4-482C-B50B-A35766426C19}" srcOrd="0" destOrd="0" presId="urn:microsoft.com/office/officeart/2005/8/layout/radial2"/>
    <dgm:cxn modelId="{60DA83AB-24AC-4A62-8B9A-E2A07FA5447D}" type="presParOf" srcId="{FFDF6307-F0AB-4AE4-A340-AEE46740E6AA}" destId="{4E13141D-46E3-4FAE-93F9-6372CE39342F}" srcOrd="1" destOrd="0" presId="urn:microsoft.com/office/officeart/2005/8/layout/radial2"/>
    <dgm:cxn modelId="{3E2F290B-7A20-4DF2-A8AE-F26A32FB0029}" type="presParOf" srcId="{7913F767-3ABB-4A2B-BB50-E70F269B8D15}" destId="{741A01B4-8A3C-41D6-8A0A-1581A7F084B1}" srcOrd="7" destOrd="0" presId="urn:microsoft.com/office/officeart/2005/8/layout/radial2"/>
    <dgm:cxn modelId="{3C622257-9D32-45CC-96C4-4D478C5583EA}" type="presParOf" srcId="{7913F767-3ABB-4A2B-BB50-E70F269B8D15}" destId="{55B96A60-1F77-41B6-8230-DDEAEABFA1BF}" srcOrd="8" destOrd="0" presId="urn:microsoft.com/office/officeart/2005/8/layout/radial2"/>
    <dgm:cxn modelId="{B0FCBB45-A12D-497F-85F3-312865FAA450}" type="presParOf" srcId="{55B96A60-1F77-41B6-8230-DDEAEABFA1BF}" destId="{6E769700-B18E-46C4-BE09-318D6731DEE1}" srcOrd="0" destOrd="0" presId="urn:microsoft.com/office/officeart/2005/8/layout/radial2"/>
    <dgm:cxn modelId="{786B8230-3C02-4C54-9151-34C7A7435B5D}" type="presParOf" srcId="{55B96A60-1F77-41B6-8230-DDEAEABFA1BF}" destId="{193D9F2C-3714-41C7-9DE7-12EBA4D8CA37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FDF056-A6B6-449A-8A2B-5DCCB5DD5C5D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278F79-55B9-4D67-A06E-AFC8FF8358CF}">
      <dgm:prSet phldrT="[Текст]" custT="1"/>
      <dgm:spPr>
        <a:gradFill rotWithShape="0">
          <a:gsLst>
            <a:gs pos="0">
              <a:schemeClr val="bg2">
                <a:lumMod val="90000"/>
              </a:schemeClr>
            </a:gs>
            <a:gs pos="38000">
              <a:srgbClr val="85C2FF"/>
            </a:gs>
            <a:gs pos="48000">
              <a:schemeClr val="bg2">
                <a:lumMod val="90000"/>
              </a:schemeClr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Рост уверенности в своих физических силах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9B4F143-2A3E-434E-91D8-5AEE682BF971}" type="parTrans" cxnId="{E3AB39D1-809E-46B3-B909-73F955857FAE}">
      <dgm:prSet/>
      <dgm:spPr/>
      <dgm:t>
        <a:bodyPr/>
        <a:lstStyle/>
        <a:p>
          <a:endParaRPr lang="ru-RU"/>
        </a:p>
      </dgm:t>
    </dgm:pt>
    <dgm:pt modelId="{EB6825D4-1BFC-456A-B15D-FF25DE363481}" type="sibTrans" cxnId="{E3AB39D1-809E-46B3-B909-73F955857FAE}">
      <dgm:prSet/>
      <dgm:spPr/>
      <dgm:t>
        <a:bodyPr/>
        <a:lstStyle/>
        <a:p>
          <a:endParaRPr lang="ru-RU"/>
        </a:p>
      </dgm:t>
    </dgm:pt>
    <dgm:pt modelId="{7D438583-C077-4550-9B17-9081BC198FE5}">
      <dgm:prSet phldrT="[Текст]" custT="1"/>
      <dgm:spPr>
        <a:gradFill rotWithShape="0">
          <a:gsLst>
            <a:gs pos="0">
              <a:schemeClr val="bg2">
                <a:lumMod val="90000"/>
              </a:schemeClr>
            </a:gs>
            <a:gs pos="38000">
              <a:srgbClr val="85C2FF"/>
            </a:gs>
            <a:gs pos="48000">
              <a:schemeClr val="bg2">
                <a:lumMod val="90000"/>
              </a:schemeClr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Успешная социальная адаптация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86AFA9-412A-4876-9A07-2384938B0B3D}" type="parTrans" cxnId="{4130953E-A929-4488-939F-F9EDDD38E60D}">
      <dgm:prSet/>
      <dgm:spPr/>
      <dgm:t>
        <a:bodyPr/>
        <a:lstStyle/>
        <a:p>
          <a:endParaRPr lang="ru-RU"/>
        </a:p>
      </dgm:t>
    </dgm:pt>
    <dgm:pt modelId="{87615240-A382-4C92-A129-5C7D877B0378}" type="sibTrans" cxnId="{4130953E-A929-4488-939F-F9EDDD38E60D}">
      <dgm:prSet/>
      <dgm:spPr/>
      <dgm:t>
        <a:bodyPr/>
        <a:lstStyle/>
        <a:p>
          <a:endParaRPr lang="ru-RU"/>
        </a:p>
      </dgm:t>
    </dgm:pt>
    <dgm:pt modelId="{C4C9B880-4F99-4F8A-83E6-FDCD3915FBF4}">
      <dgm:prSet custT="1"/>
      <dgm:spPr>
        <a:gradFill rotWithShape="0">
          <a:gsLst>
            <a:gs pos="0">
              <a:schemeClr val="bg2">
                <a:lumMod val="90000"/>
              </a:schemeClr>
            </a:gs>
            <a:gs pos="38000">
              <a:srgbClr val="85C2FF"/>
            </a:gs>
            <a:gs pos="48000">
              <a:schemeClr val="bg2">
                <a:lumMod val="90000"/>
              </a:schemeClr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Положительная динамика процесса </a:t>
          </a:r>
          <a:r>
            <a:rPr lang="ru-RU" sz="20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здоровьесбережения</a:t>
          </a:r>
          <a:r>
            <a:rPr 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детей</a:t>
          </a:r>
          <a:endParaRPr lang="ru-RU" sz="20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0E9DFA-77C6-4330-907D-25C22E10F73C}" type="parTrans" cxnId="{A9201A69-0F64-4248-B417-4FA361B701A8}">
      <dgm:prSet/>
      <dgm:spPr/>
      <dgm:t>
        <a:bodyPr/>
        <a:lstStyle/>
        <a:p>
          <a:endParaRPr lang="ru-RU"/>
        </a:p>
      </dgm:t>
    </dgm:pt>
    <dgm:pt modelId="{D548DD25-D710-4262-BA27-862F2A21CC40}" type="sibTrans" cxnId="{A9201A69-0F64-4248-B417-4FA361B701A8}">
      <dgm:prSet/>
      <dgm:spPr/>
      <dgm:t>
        <a:bodyPr/>
        <a:lstStyle/>
        <a:p>
          <a:endParaRPr lang="ru-RU"/>
        </a:p>
      </dgm:t>
    </dgm:pt>
    <dgm:pt modelId="{5DE124D9-E971-4F15-80DD-E8DFD4E7DEE6}">
      <dgm:prSet custT="1"/>
      <dgm:spPr>
        <a:gradFill rotWithShape="0">
          <a:gsLst>
            <a:gs pos="0">
              <a:schemeClr val="bg2">
                <a:lumMod val="90000"/>
              </a:schemeClr>
            </a:gs>
            <a:gs pos="38000">
              <a:srgbClr val="85C2FF"/>
            </a:gs>
            <a:gs pos="48000">
              <a:schemeClr val="bg2">
                <a:lumMod val="90000"/>
              </a:schemeClr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Овладение детьми навыками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самооздоровления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здорового образа жизни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9E3952-E950-4115-ACBB-9E9FC90C1886}" type="parTrans" cxnId="{083AF416-8691-4124-A522-8753FD801D7E}">
      <dgm:prSet/>
      <dgm:spPr/>
      <dgm:t>
        <a:bodyPr/>
        <a:lstStyle/>
        <a:p>
          <a:endParaRPr lang="ru-RU"/>
        </a:p>
      </dgm:t>
    </dgm:pt>
    <dgm:pt modelId="{7763693D-C748-48A0-8376-65067A99A5CD}" type="sibTrans" cxnId="{083AF416-8691-4124-A522-8753FD801D7E}">
      <dgm:prSet/>
      <dgm:spPr/>
      <dgm:t>
        <a:bodyPr/>
        <a:lstStyle/>
        <a:p>
          <a:endParaRPr lang="ru-RU"/>
        </a:p>
      </dgm:t>
    </dgm:pt>
    <dgm:pt modelId="{FBD8DD8F-FB00-49AC-BBF8-1525DED1B1F9}">
      <dgm:prSet custT="1"/>
      <dgm:spPr>
        <a:gradFill rotWithShape="0">
          <a:gsLst>
            <a:gs pos="0">
              <a:schemeClr val="bg2">
                <a:lumMod val="90000"/>
              </a:schemeClr>
            </a:gs>
            <a:gs pos="38000">
              <a:srgbClr val="85C2FF"/>
            </a:gs>
            <a:gs pos="48000">
              <a:schemeClr val="bg2">
                <a:lumMod val="90000"/>
              </a:schemeClr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Снижение заболеваемости детей</a:t>
          </a:r>
          <a:endParaRPr lang="ru-RU" sz="20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05F44C8-11F4-409C-A99A-48C97C82875D}" type="parTrans" cxnId="{D4ABD6AE-5779-44D9-BE7E-3F9A0D436457}">
      <dgm:prSet/>
      <dgm:spPr/>
      <dgm:t>
        <a:bodyPr/>
        <a:lstStyle/>
        <a:p>
          <a:endParaRPr lang="ru-RU"/>
        </a:p>
      </dgm:t>
    </dgm:pt>
    <dgm:pt modelId="{F3E12209-A841-49FB-BEDE-B4CEB4A2053B}" type="sibTrans" cxnId="{D4ABD6AE-5779-44D9-BE7E-3F9A0D436457}">
      <dgm:prSet/>
      <dgm:spPr/>
      <dgm:t>
        <a:bodyPr/>
        <a:lstStyle/>
        <a:p>
          <a:endParaRPr lang="ru-RU"/>
        </a:p>
      </dgm:t>
    </dgm:pt>
    <dgm:pt modelId="{E5967A13-9EE0-4B52-AA3B-AB767AAE9F52}" type="pres">
      <dgm:prSet presAssocID="{1CFDF056-A6B6-449A-8A2B-5DCCB5DD5C5D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5A605E51-419F-4339-9713-70B21FF9698E}" type="pres">
      <dgm:prSet presAssocID="{1CFDF056-A6B6-449A-8A2B-5DCCB5DD5C5D}" presName="cycle" presStyleCnt="0"/>
      <dgm:spPr/>
    </dgm:pt>
    <dgm:pt modelId="{7C5DCC0B-B7B2-4045-BC8C-930226A3415F}" type="pres">
      <dgm:prSet presAssocID="{1CFDF056-A6B6-449A-8A2B-5DCCB5DD5C5D}" presName="centerShape" presStyleCnt="0"/>
      <dgm:spPr/>
    </dgm:pt>
    <dgm:pt modelId="{9F964B93-F469-413E-9FE8-6479D8D4866A}" type="pres">
      <dgm:prSet presAssocID="{1CFDF056-A6B6-449A-8A2B-5DCCB5DD5C5D}" presName="connSite" presStyleLbl="node1" presStyleIdx="0" presStyleCnt="6"/>
      <dgm:spPr/>
    </dgm:pt>
    <dgm:pt modelId="{724BC32F-8D96-4B07-AEFE-F1E1CB91ED60}" type="pres">
      <dgm:prSet presAssocID="{1CFDF056-A6B6-449A-8A2B-5DCCB5DD5C5D}" presName="visible" presStyleLbl="node1" presStyleIdx="0" presStyleCnt="6" custLinFactNeighborX="-16569" custLinFactNeighborY="-102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006E507B-1A84-405F-BD1B-426BD143A850}" type="pres">
      <dgm:prSet presAssocID="{89B4F143-2A3E-434E-91D8-5AEE682BF971}" presName="Name25" presStyleLbl="parChTrans1D1" presStyleIdx="0" presStyleCnt="5"/>
      <dgm:spPr/>
    </dgm:pt>
    <dgm:pt modelId="{95FE12F6-E262-4D8C-8C85-FA0A9EEB1181}" type="pres">
      <dgm:prSet presAssocID="{B9278F79-55B9-4D67-A06E-AFC8FF8358CF}" presName="node" presStyleCnt="0"/>
      <dgm:spPr/>
    </dgm:pt>
    <dgm:pt modelId="{A7A3785F-5A2F-4619-B508-5B76B65B70CA}" type="pres">
      <dgm:prSet presAssocID="{B9278F79-55B9-4D67-A06E-AFC8FF8358CF}" presName="parentNode" presStyleLbl="node1" presStyleIdx="1" presStyleCnt="6" custScaleX="403291">
        <dgm:presLayoutVars>
          <dgm:chMax val="1"/>
          <dgm:bulletEnabled val="1"/>
        </dgm:presLayoutVars>
      </dgm:prSet>
      <dgm:spPr/>
    </dgm:pt>
    <dgm:pt modelId="{7C85FDF0-1FBA-4D2D-8F78-0497140C6B8F}" type="pres">
      <dgm:prSet presAssocID="{B9278F79-55B9-4D67-A06E-AFC8FF8358CF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FA26FA-3F68-4468-A360-C9EB6935B852}" type="pres">
      <dgm:prSet presAssocID="{339E3952-E950-4115-ACBB-9E9FC90C1886}" presName="Name25" presStyleLbl="parChTrans1D1" presStyleIdx="1" presStyleCnt="5"/>
      <dgm:spPr/>
    </dgm:pt>
    <dgm:pt modelId="{8049D63B-6160-4000-9F97-9EC2235F8BF2}" type="pres">
      <dgm:prSet presAssocID="{5DE124D9-E971-4F15-80DD-E8DFD4E7DEE6}" presName="node" presStyleCnt="0"/>
      <dgm:spPr/>
    </dgm:pt>
    <dgm:pt modelId="{7C81ED4E-698C-4AAD-A1E2-00EFF22402D5}" type="pres">
      <dgm:prSet presAssocID="{5DE124D9-E971-4F15-80DD-E8DFD4E7DEE6}" presName="parentNode" presStyleLbl="node1" presStyleIdx="2" presStyleCnt="6" custScaleX="544504" custScaleY="139740" custLinFactX="100000" custLinFactNeighborX="164330" custLinFactNeighborY="-6301">
        <dgm:presLayoutVars>
          <dgm:chMax val="1"/>
          <dgm:bulletEnabled val="1"/>
        </dgm:presLayoutVars>
      </dgm:prSet>
      <dgm:spPr/>
    </dgm:pt>
    <dgm:pt modelId="{1A28FA30-1A40-44C1-8F26-2FF687FF9828}" type="pres">
      <dgm:prSet presAssocID="{5DE124D9-E971-4F15-80DD-E8DFD4E7DEE6}" presName="childNode" presStyleLbl="revTx" presStyleIdx="0" presStyleCnt="0">
        <dgm:presLayoutVars>
          <dgm:bulletEnabled val="1"/>
        </dgm:presLayoutVars>
      </dgm:prSet>
      <dgm:spPr/>
    </dgm:pt>
    <dgm:pt modelId="{9AEDBAFD-BDB9-4826-B417-2284E17F78AB}" type="pres">
      <dgm:prSet presAssocID="{CB0E9DFA-77C6-4330-907D-25C22E10F73C}" presName="Name25" presStyleLbl="parChTrans1D1" presStyleIdx="2" presStyleCnt="5"/>
      <dgm:spPr/>
    </dgm:pt>
    <dgm:pt modelId="{975ABAB2-9AE3-4837-8177-ED07B530A719}" type="pres">
      <dgm:prSet presAssocID="{C4C9B880-4F99-4F8A-83E6-FDCD3915FBF4}" presName="node" presStyleCnt="0"/>
      <dgm:spPr/>
    </dgm:pt>
    <dgm:pt modelId="{9F0E2984-62D7-4570-BE16-93434EAE3B52}" type="pres">
      <dgm:prSet presAssocID="{C4C9B880-4F99-4F8A-83E6-FDCD3915FBF4}" presName="parentNode" presStyleLbl="node1" presStyleIdx="3" presStyleCnt="6" custScaleX="490331" custScaleY="135107" custLinFactX="100000" custLinFactNeighborX="100345" custLinFactNeighborY="20168">
        <dgm:presLayoutVars>
          <dgm:chMax val="1"/>
          <dgm:bulletEnabled val="1"/>
        </dgm:presLayoutVars>
      </dgm:prSet>
      <dgm:spPr/>
    </dgm:pt>
    <dgm:pt modelId="{88132696-71AF-4045-A60A-389FD2CEEAB4}" type="pres">
      <dgm:prSet presAssocID="{C4C9B880-4F99-4F8A-83E6-FDCD3915FBF4}" presName="childNode" presStyleLbl="revTx" presStyleIdx="0" presStyleCnt="0">
        <dgm:presLayoutVars>
          <dgm:bulletEnabled val="1"/>
        </dgm:presLayoutVars>
      </dgm:prSet>
      <dgm:spPr/>
    </dgm:pt>
    <dgm:pt modelId="{3C86E002-4B84-4CB0-8163-8971B415D6A0}" type="pres">
      <dgm:prSet presAssocID="{3186AFA9-412A-4876-9A07-2384938B0B3D}" presName="Name25" presStyleLbl="parChTrans1D1" presStyleIdx="3" presStyleCnt="5"/>
      <dgm:spPr/>
    </dgm:pt>
    <dgm:pt modelId="{3BFD9799-D76C-45D3-958C-4F0ADAD82418}" type="pres">
      <dgm:prSet presAssocID="{7D438583-C077-4550-9B17-9081BC198FE5}" presName="node" presStyleCnt="0"/>
      <dgm:spPr/>
    </dgm:pt>
    <dgm:pt modelId="{C0F6E7C8-C794-422A-88A7-BF5B1EE173F6}" type="pres">
      <dgm:prSet presAssocID="{7D438583-C077-4550-9B17-9081BC198FE5}" presName="parentNode" presStyleLbl="node1" presStyleIdx="4" presStyleCnt="6" custScaleX="415711" custLinFactNeighborX="-60117" custLinFactNeighborY="72309">
        <dgm:presLayoutVars>
          <dgm:chMax val="1"/>
          <dgm:bulletEnabled val="1"/>
        </dgm:presLayoutVars>
      </dgm:prSet>
      <dgm:spPr/>
    </dgm:pt>
    <dgm:pt modelId="{4922AB50-5073-4272-BF3E-8FE07E971A87}" type="pres">
      <dgm:prSet presAssocID="{7D438583-C077-4550-9B17-9081BC198FE5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17C346-5797-43AB-B778-334D851A807B}" type="pres">
      <dgm:prSet presAssocID="{E05F44C8-11F4-409C-A99A-48C97C82875D}" presName="Name25" presStyleLbl="parChTrans1D1" presStyleIdx="4" presStyleCnt="5"/>
      <dgm:spPr/>
    </dgm:pt>
    <dgm:pt modelId="{F3DBC208-C505-44AA-9DA7-F97AFC429021}" type="pres">
      <dgm:prSet presAssocID="{FBD8DD8F-FB00-49AC-BBF8-1525DED1B1F9}" presName="node" presStyleCnt="0"/>
      <dgm:spPr/>
    </dgm:pt>
    <dgm:pt modelId="{92F8A70D-053D-4F7F-9F8B-D74A51BDCCA3}" type="pres">
      <dgm:prSet presAssocID="{FBD8DD8F-FB00-49AC-BBF8-1525DED1B1F9}" presName="parentNode" presStyleLbl="node1" presStyleIdx="5" presStyleCnt="6" custScaleX="367195" custScaleY="135107" custLinFactX="200000" custLinFactNeighborX="251814" custLinFactNeighborY="-56375">
        <dgm:presLayoutVars>
          <dgm:chMax val="1"/>
          <dgm:bulletEnabled val="1"/>
        </dgm:presLayoutVars>
      </dgm:prSet>
      <dgm:spPr/>
    </dgm:pt>
    <dgm:pt modelId="{352195DB-7802-4DC5-8294-85FD78B637E4}" type="pres">
      <dgm:prSet presAssocID="{FBD8DD8F-FB00-49AC-BBF8-1525DED1B1F9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5434482A-137A-409D-8083-65558B0DEFF4}" type="presOf" srcId="{3186AFA9-412A-4876-9A07-2384938B0B3D}" destId="{3C86E002-4B84-4CB0-8163-8971B415D6A0}" srcOrd="0" destOrd="0" presId="urn:microsoft.com/office/officeart/2005/8/layout/radial2"/>
    <dgm:cxn modelId="{083AF416-8691-4124-A522-8753FD801D7E}" srcId="{1CFDF056-A6B6-449A-8A2B-5DCCB5DD5C5D}" destId="{5DE124D9-E971-4F15-80DD-E8DFD4E7DEE6}" srcOrd="1" destOrd="0" parTransId="{339E3952-E950-4115-ACBB-9E9FC90C1886}" sibTransId="{7763693D-C748-48A0-8376-65067A99A5CD}"/>
    <dgm:cxn modelId="{F25DE270-CAB3-43AD-9257-C5A542E17B1D}" type="presOf" srcId="{89B4F143-2A3E-434E-91D8-5AEE682BF971}" destId="{006E507B-1A84-405F-BD1B-426BD143A850}" srcOrd="0" destOrd="0" presId="urn:microsoft.com/office/officeart/2005/8/layout/radial2"/>
    <dgm:cxn modelId="{E3AB39D1-809E-46B3-B909-73F955857FAE}" srcId="{1CFDF056-A6B6-449A-8A2B-5DCCB5DD5C5D}" destId="{B9278F79-55B9-4D67-A06E-AFC8FF8358CF}" srcOrd="0" destOrd="0" parTransId="{89B4F143-2A3E-434E-91D8-5AEE682BF971}" sibTransId="{EB6825D4-1BFC-456A-B15D-FF25DE363481}"/>
    <dgm:cxn modelId="{E8FD240E-DD4E-4EFF-9AFD-26006AEB12E4}" type="presOf" srcId="{339E3952-E950-4115-ACBB-9E9FC90C1886}" destId="{E9FA26FA-3F68-4468-A360-C9EB6935B852}" srcOrd="0" destOrd="0" presId="urn:microsoft.com/office/officeart/2005/8/layout/radial2"/>
    <dgm:cxn modelId="{4130953E-A929-4488-939F-F9EDDD38E60D}" srcId="{1CFDF056-A6B6-449A-8A2B-5DCCB5DD5C5D}" destId="{7D438583-C077-4550-9B17-9081BC198FE5}" srcOrd="3" destOrd="0" parTransId="{3186AFA9-412A-4876-9A07-2384938B0B3D}" sibTransId="{87615240-A382-4C92-A129-5C7D877B0378}"/>
    <dgm:cxn modelId="{C7B832BB-BC4A-4DE3-AB5C-1C80DC7C044B}" type="presOf" srcId="{5DE124D9-E971-4F15-80DD-E8DFD4E7DEE6}" destId="{7C81ED4E-698C-4AAD-A1E2-00EFF22402D5}" srcOrd="0" destOrd="0" presId="urn:microsoft.com/office/officeart/2005/8/layout/radial2"/>
    <dgm:cxn modelId="{7C79BCD7-E174-4B41-B6F8-A7E09C9A428D}" type="presOf" srcId="{1CFDF056-A6B6-449A-8A2B-5DCCB5DD5C5D}" destId="{E5967A13-9EE0-4B52-AA3B-AB767AAE9F52}" srcOrd="0" destOrd="0" presId="urn:microsoft.com/office/officeart/2005/8/layout/radial2"/>
    <dgm:cxn modelId="{D4ABD6AE-5779-44D9-BE7E-3F9A0D436457}" srcId="{1CFDF056-A6B6-449A-8A2B-5DCCB5DD5C5D}" destId="{FBD8DD8F-FB00-49AC-BBF8-1525DED1B1F9}" srcOrd="4" destOrd="0" parTransId="{E05F44C8-11F4-409C-A99A-48C97C82875D}" sibTransId="{F3E12209-A841-49FB-BEDE-B4CEB4A2053B}"/>
    <dgm:cxn modelId="{2353787A-2D0D-4B3B-902C-C7474335F7CA}" type="presOf" srcId="{CB0E9DFA-77C6-4330-907D-25C22E10F73C}" destId="{9AEDBAFD-BDB9-4826-B417-2284E17F78AB}" srcOrd="0" destOrd="0" presId="urn:microsoft.com/office/officeart/2005/8/layout/radial2"/>
    <dgm:cxn modelId="{A9201A69-0F64-4248-B417-4FA361B701A8}" srcId="{1CFDF056-A6B6-449A-8A2B-5DCCB5DD5C5D}" destId="{C4C9B880-4F99-4F8A-83E6-FDCD3915FBF4}" srcOrd="2" destOrd="0" parTransId="{CB0E9DFA-77C6-4330-907D-25C22E10F73C}" sibTransId="{D548DD25-D710-4262-BA27-862F2A21CC40}"/>
    <dgm:cxn modelId="{6B9F8C80-77D9-462C-B817-C0B3E2948BF2}" type="presOf" srcId="{E05F44C8-11F4-409C-A99A-48C97C82875D}" destId="{E517C346-5797-43AB-B778-334D851A807B}" srcOrd="0" destOrd="0" presId="urn:microsoft.com/office/officeart/2005/8/layout/radial2"/>
    <dgm:cxn modelId="{326BB916-9780-465C-894B-A56C5E65EEEF}" type="presOf" srcId="{FBD8DD8F-FB00-49AC-BBF8-1525DED1B1F9}" destId="{92F8A70D-053D-4F7F-9F8B-D74A51BDCCA3}" srcOrd="0" destOrd="0" presId="urn:microsoft.com/office/officeart/2005/8/layout/radial2"/>
    <dgm:cxn modelId="{82C126F5-6C9F-4893-80AE-3FCCAFD037CD}" type="presOf" srcId="{B9278F79-55B9-4D67-A06E-AFC8FF8358CF}" destId="{A7A3785F-5A2F-4619-B508-5B76B65B70CA}" srcOrd="0" destOrd="0" presId="urn:microsoft.com/office/officeart/2005/8/layout/radial2"/>
    <dgm:cxn modelId="{5113B8B1-019D-4EFC-BA88-2431FAF0DD72}" type="presOf" srcId="{7D438583-C077-4550-9B17-9081BC198FE5}" destId="{C0F6E7C8-C794-422A-88A7-BF5B1EE173F6}" srcOrd="0" destOrd="0" presId="urn:microsoft.com/office/officeart/2005/8/layout/radial2"/>
    <dgm:cxn modelId="{CE358469-ECB2-4F23-9C7C-9D09C9CF208B}" type="presOf" srcId="{C4C9B880-4F99-4F8A-83E6-FDCD3915FBF4}" destId="{9F0E2984-62D7-4570-BE16-93434EAE3B52}" srcOrd="0" destOrd="0" presId="urn:microsoft.com/office/officeart/2005/8/layout/radial2"/>
    <dgm:cxn modelId="{0284EB70-3380-4D59-9C49-154CE7B8DE93}" type="presParOf" srcId="{E5967A13-9EE0-4B52-AA3B-AB767AAE9F52}" destId="{5A605E51-419F-4339-9713-70B21FF9698E}" srcOrd="0" destOrd="0" presId="urn:microsoft.com/office/officeart/2005/8/layout/radial2"/>
    <dgm:cxn modelId="{BE854D22-074D-4758-90FB-66ACAEE00C28}" type="presParOf" srcId="{5A605E51-419F-4339-9713-70B21FF9698E}" destId="{7C5DCC0B-B7B2-4045-BC8C-930226A3415F}" srcOrd="0" destOrd="0" presId="urn:microsoft.com/office/officeart/2005/8/layout/radial2"/>
    <dgm:cxn modelId="{E1FD3F87-9433-461A-A761-0B50CD891482}" type="presParOf" srcId="{7C5DCC0B-B7B2-4045-BC8C-930226A3415F}" destId="{9F964B93-F469-413E-9FE8-6479D8D4866A}" srcOrd="0" destOrd="0" presId="urn:microsoft.com/office/officeart/2005/8/layout/radial2"/>
    <dgm:cxn modelId="{80E5DC15-7121-42CE-9657-284BAA3BD6B7}" type="presParOf" srcId="{7C5DCC0B-B7B2-4045-BC8C-930226A3415F}" destId="{724BC32F-8D96-4B07-AEFE-F1E1CB91ED60}" srcOrd="1" destOrd="0" presId="urn:microsoft.com/office/officeart/2005/8/layout/radial2"/>
    <dgm:cxn modelId="{7FAB6BDC-85B8-4898-B9C9-F560A5C2967F}" type="presParOf" srcId="{5A605E51-419F-4339-9713-70B21FF9698E}" destId="{006E507B-1A84-405F-BD1B-426BD143A850}" srcOrd="1" destOrd="0" presId="urn:microsoft.com/office/officeart/2005/8/layout/radial2"/>
    <dgm:cxn modelId="{0F643DAF-3472-4F05-A0AB-5BF2B5249C3F}" type="presParOf" srcId="{5A605E51-419F-4339-9713-70B21FF9698E}" destId="{95FE12F6-E262-4D8C-8C85-FA0A9EEB1181}" srcOrd="2" destOrd="0" presId="urn:microsoft.com/office/officeart/2005/8/layout/radial2"/>
    <dgm:cxn modelId="{CD2CDC97-F87C-4D17-B532-7F6552754CF2}" type="presParOf" srcId="{95FE12F6-E262-4D8C-8C85-FA0A9EEB1181}" destId="{A7A3785F-5A2F-4619-B508-5B76B65B70CA}" srcOrd="0" destOrd="0" presId="urn:microsoft.com/office/officeart/2005/8/layout/radial2"/>
    <dgm:cxn modelId="{CE05043C-BD25-4D91-8EC5-6C3C9DEE29FD}" type="presParOf" srcId="{95FE12F6-E262-4D8C-8C85-FA0A9EEB1181}" destId="{7C85FDF0-1FBA-4D2D-8F78-0497140C6B8F}" srcOrd="1" destOrd="0" presId="urn:microsoft.com/office/officeart/2005/8/layout/radial2"/>
    <dgm:cxn modelId="{7AA2B80F-D403-486F-B7B5-6F845A430DF5}" type="presParOf" srcId="{5A605E51-419F-4339-9713-70B21FF9698E}" destId="{E9FA26FA-3F68-4468-A360-C9EB6935B852}" srcOrd="3" destOrd="0" presId="urn:microsoft.com/office/officeart/2005/8/layout/radial2"/>
    <dgm:cxn modelId="{407B8A86-D11E-4DDB-847E-E1EC4F3EC3C6}" type="presParOf" srcId="{5A605E51-419F-4339-9713-70B21FF9698E}" destId="{8049D63B-6160-4000-9F97-9EC2235F8BF2}" srcOrd="4" destOrd="0" presId="urn:microsoft.com/office/officeart/2005/8/layout/radial2"/>
    <dgm:cxn modelId="{A6FA0701-7ECF-4709-AB43-29A9D763B2D0}" type="presParOf" srcId="{8049D63B-6160-4000-9F97-9EC2235F8BF2}" destId="{7C81ED4E-698C-4AAD-A1E2-00EFF22402D5}" srcOrd="0" destOrd="0" presId="urn:microsoft.com/office/officeart/2005/8/layout/radial2"/>
    <dgm:cxn modelId="{93C9C259-FC1D-4BA6-9063-20EF39B33212}" type="presParOf" srcId="{8049D63B-6160-4000-9F97-9EC2235F8BF2}" destId="{1A28FA30-1A40-44C1-8F26-2FF687FF9828}" srcOrd="1" destOrd="0" presId="urn:microsoft.com/office/officeart/2005/8/layout/radial2"/>
    <dgm:cxn modelId="{4134A087-ABCF-4862-BDE9-39C0A52FECEC}" type="presParOf" srcId="{5A605E51-419F-4339-9713-70B21FF9698E}" destId="{9AEDBAFD-BDB9-4826-B417-2284E17F78AB}" srcOrd="5" destOrd="0" presId="urn:microsoft.com/office/officeart/2005/8/layout/radial2"/>
    <dgm:cxn modelId="{1FAAD10A-AC06-4CC9-BFF6-24593F8FC2EB}" type="presParOf" srcId="{5A605E51-419F-4339-9713-70B21FF9698E}" destId="{975ABAB2-9AE3-4837-8177-ED07B530A719}" srcOrd="6" destOrd="0" presId="urn:microsoft.com/office/officeart/2005/8/layout/radial2"/>
    <dgm:cxn modelId="{89E9529D-9CF5-44A6-B9DF-AB37A5530CDC}" type="presParOf" srcId="{975ABAB2-9AE3-4837-8177-ED07B530A719}" destId="{9F0E2984-62D7-4570-BE16-93434EAE3B52}" srcOrd="0" destOrd="0" presId="urn:microsoft.com/office/officeart/2005/8/layout/radial2"/>
    <dgm:cxn modelId="{3E2D5492-08E6-41B1-A20C-019FC20E7A99}" type="presParOf" srcId="{975ABAB2-9AE3-4837-8177-ED07B530A719}" destId="{88132696-71AF-4045-A60A-389FD2CEEAB4}" srcOrd="1" destOrd="0" presId="urn:microsoft.com/office/officeart/2005/8/layout/radial2"/>
    <dgm:cxn modelId="{D66478D1-F067-4B38-8884-79E35739D62C}" type="presParOf" srcId="{5A605E51-419F-4339-9713-70B21FF9698E}" destId="{3C86E002-4B84-4CB0-8163-8971B415D6A0}" srcOrd="7" destOrd="0" presId="urn:microsoft.com/office/officeart/2005/8/layout/radial2"/>
    <dgm:cxn modelId="{B5170592-5B17-4A96-A979-E3B95B441816}" type="presParOf" srcId="{5A605E51-419F-4339-9713-70B21FF9698E}" destId="{3BFD9799-D76C-45D3-958C-4F0ADAD82418}" srcOrd="8" destOrd="0" presId="urn:microsoft.com/office/officeart/2005/8/layout/radial2"/>
    <dgm:cxn modelId="{C8AD1D09-7646-45C9-AC2B-098818832C6A}" type="presParOf" srcId="{3BFD9799-D76C-45D3-958C-4F0ADAD82418}" destId="{C0F6E7C8-C794-422A-88A7-BF5B1EE173F6}" srcOrd="0" destOrd="0" presId="urn:microsoft.com/office/officeart/2005/8/layout/radial2"/>
    <dgm:cxn modelId="{84556430-DDF8-409A-905A-5C0CE0316D4D}" type="presParOf" srcId="{3BFD9799-D76C-45D3-958C-4F0ADAD82418}" destId="{4922AB50-5073-4272-BF3E-8FE07E971A87}" srcOrd="1" destOrd="0" presId="urn:microsoft.com/office/officeart/2005/8/layout/radial2"/>
    <dgm:cxn modelId="{37FA558B-2C67-42DA-AA21-945610779EBE}" type="presParOf" srcId="{5A605E51-419F-4339-9713-70B21FF9698E}" destId="{E517C346-5797-43AB-B778-334D851A807B}" srcOrd="9" destOrd="0" presId="urn:microsoft.com/office/officeart/2005/8/layout/radial2"/>
    <dgm:cxn modelId="{146093B0-B168-42ED-A89F-E770B0D4AB88}" type="presParOf" srcId="{5A605E51-419F-4339-9713-70B21FF9698E}" destId="{F3DBC208-C505-44AA-9DA7-F97AFC429021}" srcOrd="10" destOrd="0" presId="urn:microsoft.com/office/officeart/2005/8/layout/radial2"/>
    <dgm:cxn modelId="{7BC63DA2-26A7-4F6E-AF55-7F127A2862AD}" type="presParOf" srcId="{F3DBC208-C505-44AA-9DA7-F97AFC429021}" destId="{92F8A70D-053D-4F7F-9F8B-D74A51BDCCA3}" srcOrd="0" destOrd="0" presId="urn:microsoft.com/office/officeart/2005/8/layout/radial2"/>
    <dgm:cxn modelId="{73A02B3D-4329-4B37-B93F-72C6FD4DD91D}" type="presParOf" srcId="{F3DBC208-C505-44AA-9DA7-F97AFC429021}" destId="{352195DB-7802-4DC5-8294-85FD78B637E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0E8048-2139-4A5D-8351-857804362C3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7E2FFA16-64A8-4844-8ED0-3FA6F1B5E283}">
      <dgm:prSet phldrT="[Текст]"/>
      <dgm:spPr>
        <a:gradFill rotWithShape="0">
          <a:gsLst>
            <a:gs pos="0">
              <a:schemeClr val="bg2">
                <a:lumMod val="90000"/>
              </a:schemeClr>
            </a:gs>
            <a:gs pos="38000">
              <a:srgbClr val="85C2FF"/>
            </a:gs>
            <a:gs pos="48000">
              <a:schemeClr val="bg2">
                <a:lumMod val="90000"/>
              </a:schemeClr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Активная позиция в воспитательном процессе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8EECE62-742D-4360-AAA5-B2ABC951491E}" type="parTrans" cxnId="{F6B5D459-BF9D-445B-9268-50C53736D0F0}">
      <dgm:prSet/>
      <dgm:spPr/>
      <dgm:t>
        <a:bodyPr/>
        <a:lstStyle/>
        <a:p>
          <a:endParaRPr lang="ru-RU"/>
        </a:p>
      </dgm:t>
    </dgm:pt>
    <dgm:pt modelId="{653C9040-D4DA-4714-97CB-5FDA5F7A9EC5}" type="sibTrans" cxnId="{F6B5D459-BF9D-445B-9268-50C53736D0F0}">
      <dgm:prSet/>
      <dgm:spPr/>
      <dgm:t>
        <a:bodyPr/>
        <a:lstStyle/>
        <a:p>
          <a:endParaRPr lang="ru-RU"/>
        </a:p>
      </dgm:t>
    </dgm:pt>
    <dgm:pt modelId="{9BE5BC1E-CB5C-4670-AA48-57B77B4800FF}">
      <dgm:prSet phldrT="[Текст]"/>
      <dgm:spPr>
        <a:gradFill rotWithShape="0">
          <a:gsLst>
            <a:gs pos="0">
              <a:schemeClr val="bg2">
                <a:lumMod val="90000"/>
              </a:schemeClr>
            </a:gs>
            <a:gs pos="38000">
              <a:srgbClr val="85C2FF"/>
            </a:gs>
            <a:gs pos="48000">
              <a:schemeClr val="bg2">
                <a:lumMod val="90000"/>
              </a:schemeClr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Повышение психолого – педагогической, </a:t>
          </a:r>
          <a:r>
            <a:rPr lang="ru-RU" b="1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валеологической</a:t>
          </a:r>
          <a:r>
            <a:rPr lang="ru-RU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, </a:t>
          </a:r>
          <a:r>
            <a:rPr lang="ru-RU" b="1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здоровьесберегающей</a:t>
          </a:r>
          <a:r>
            <a:rPr lang="ru-RU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культуры</a:t>
          </a:r>
          <a:endParaRPr lang="ru-RU" b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1B114C49-2449-4138-ACF8-0D9158D85DBC}" type="parTrans" cxnId="{E7E00724-0E26-405A-BE1C-096D8A303BF6}">
      <dgm:prSet/>
      <dgm:spPr/>
      <dgm:t>
        <a:bodyPr/>
        <a:lstStyle/>
        <a:p>
          <a:endParaRPr lang="ru-RU"/>
        </a:p>
      </dgm:t>
    </dgm:pt>
    <dgm:pt modelId="{B4A5E628-4457-4547-B2F8-9CE5C5216366}" type="sibTrans" cxnId="{E7E00724-0E26-405A-BE1C-096D8A303BF6}">
      <dgm:prSet/>
      <dgm:spPr/>
      <dgm:t>
        <a:bodyPr/>
        <a:lstStyle/>
        <a:p>
          <a:endParaRPr lang="ru-RU"/>
        </a:p>
      </dgm:t>
    </dgm:pt>
    <dgm:pt modelId="{062267C0-9C4B-4CDE-A025-00BAC5E98286}">
      <dgm:prSet phldrT="[Текст]"/>
      <dgm:spPr>
        <a:gradFill rotWithShape="0">
          <a:gsLst>
            <a:gs pos="0">
              <a:schemeClr val="bg2">
                <a:lumMod val="90000"/>
              </a:schemeClr>
            </a:gs>
            <a:gs pos="38000">
              <a:srgbClr val="85C2FF"/>
            </a:gs>
            <a:gs pos="48000">
              <a:schemeClr val="bg2">
                <a:lumMod val="90000"/>
              </a:schemeClr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Укрепление института семьи в области </a:t>
          </a:r>
          <a:r>
            <a:rPr lang="ru-RU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здоровьесбережения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7B039B-C8EA-4A08-9A5C-5544B9591A6D}" type="parTrans" cxnId="{A322C0AD-D51A-4F8A-9D12-29B18E3591AB}">
      <dgm:prSet/>
      <dgm:spPr/>
      <dgm:t>
        <a:bodyPr/>
        <a:lstStyle/>
        <a:p>
          <a:endParaRPr lang="ru-RU"/>
        </a:p>
      </dgm:t>
    </dgm:pt>
    <dgm:pt modelId="{694BC767-053F-4864-AAF8-EE33CD0EB146}" type="sibTrans" cxnId="{A322C0AD-D51A-4F8A-9D12-29B18E3591AB}">
      <dgm:prSet/>
      <dgm:spPr/>
      <dgm:t>
        <a:bodyPr/>
        <a:lstStyle/>
        <a:p>
          <a:endParaRPr lang="ru-RU"/>
        </a:p>
      </dgm:t>
    </dgm:pt>
    <dgm:pt modelId="{55D7E5F7-308D-480D-BD10-FC5B3D61D7D3}">
      <dgm:prSet/>
      <dgm:spPr>
        <a:gradFill rotWithShape="0">
          <a:gsLst>
            <a:gs pos="0">
              <a:schemeClr val="bg2">
                <a:lumMod val="90000"/>
              </a:schemeClr>
            </a:gs>
            <a:gs pos="38000">
              <a:srgbClr val="85C2FF"/>
            </a:gs>
            <a:gs pos="48000">
              <a:schemeClr val="bg2">
                <a:lumMod val="90000"/>
              </a:schemeClr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Сформированность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мотивации к сотрудничеству с дошкольным учреждением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AF3062B-30CD-478D-99A7-554CF022B181}" type="parTrans" cxnId="{0F953EA1-83A5-416C-8F57-C0943558016E}">
      <dgm:prSet/>
      <dgm:spPr/>
      <dgm:t>
        <a:bodyPr/>
        <a:lstStyle/>
        <a:p>
          <a:endParaRPr lang="ru-RU"/>
        </a:p>
      </dgm:t>
    </dgm:pt>
    <dgm:pt modelId="{A8E89DC3-D8DF-41C0-B143-BD44C0AAB718}" type="sibTrans" cxnId="{0F953EA1-83A5-416C-8F57-C0943558016E}">
      <dgm:prSet/>
      <dgm:spPr/>
      <dgm:t>
        <a:bodyPr/>
        <a:lstStyle/>
        <a:p>
          <a:endParaRPr lang="ru-RU"/>
        </a:p>
      </dgm:t>
    </dgm:pt>
    <dgm:pt modelId="{79928C91-7E68-47AA-AB5F-5BBDB6CF6BAF}" type="pres">
      <dgm:prSet presAssocID="{A20E8048-2139-4A5D-8351-857804362C33}" presName="linearFlow" presStyleCnt="0">
        <dgm:presLayoutVars>
          <dgm:dir/>
          <dgm:resizeHandles val="exact"/>
        </dgm:presLayoutVars>
      </dgm:prSet>
      <dgm:spPr/>
    </dgm:pt>
    <dgm:pt modelId="{4DC8A5C4-0AAA-4985-8BBB-2FEA5F5D8CA2}" type="pres">
      <dgm:prSet presAssocID="{7E2FFA16-64A8-4844-8ED0-3FA6F1B5E283}" presName="composite" presStyleCnt="0"/>
      <dgm:spPr/>
    </dgm:pt>
    <dgm:pt modelId="{968BBB05-2C20-4728-85A0-62671F34FE66}" type="pres">
      <dgm:prSet presAssocID="{7E2FFA16-64A8-4844-8ED0-3FA6F1B5E283}" presName="imgShp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8B329D8E-A5E0-42FB-A926-DF922C01FA6E}" type="pres">
      <dgm:prSet presAssocID="{7E2FFA16-64A8-4844-8ED0-3FA6F1B5E283}" presName="txShp" presStyleLbl="node1" presStyleIdx="0" presStyleCnt="4">
        <dgm:presLayoutVars>
          <dgm:bulletEnabled val="1"/>
        </dgm:presLayoutVars>
      </dgm:prSet>
      <dgm:spPr/>
    </dgm:pt>
    <dgm:pt modelId="{276A0469-9CA6-4304-ABCD-99958D3F2EAB}" type="pres">
      <dgm:prSet presAssocID="{653C9040-D4DA-4714-97CB-5FDA5F7A9EC5}" presName="spacing" presStyleCnt="0"/>
      <dgm:spPr/>
    </dgm:pt>
    <dgm:pt modelId="{CCC2C09C-F497-48A0-9829-34763F74D818}" type="pres">
      <dgm:prSet presAssocID="{55D7E5F7-308D-480D-BD10-FC5B3D61D7D3}" presName="composite" presStyleCnt="0"/>
      <dgm:spPr/>
    </dgm:pt>
    <dgm:pt modelId="{5AB64D20-FE9F-4D0A-9E62-A0424B806C74}" type="pres">
      <dgm:prSet presAssocID="{55D7E5F7-308D-480D-BD10-FC5B3D61D7D3}" presName="imgShp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68D5BB7C-369C-45B5-8142-0860F5B25F6C}" type="pres">
      <dgm:prSet presAssocID="{55D7E5F7-308D-480D-BD10-FC5B3D61D7D3}" presName="txShp" presStyleLbl="node1" presStyleIdx="1" presStyleCnt="4">
        <dgm:presLayoutVars>
          <dgm:bulletEnabled val="1"/>
        </dgm:presLayoutVars>
      </dgm:prSet>
      <dgm:spPr/>
    </dgm:pt>
    <dgm:pt modelId="{26367A87-71C6-498B-9CD1-A176A7D0E5E1}" type="pres">
      <dgm:prSet presAssocID="{A8E89DC3-D8DF-41C0-B143-BD44C0AAB718}" presName="spacing" presStyleCnt="0"/>
      <dgm:spPr/>
    </dgm:pt>
    <dgm:pt modelId="{EDBDD230-07C4-45AC-A816-766ADE449F78}" type="pres">
      <dgm:prSet presAssocID="{9BE5BC1E-CB5C-4670-AA48-57B77B4800FF}" presName="composite" presStyleCnt="0"/>
      <dgm:spPr/>
    </dgm:pt>
    <dgm:pt modelId="{922E3FC3-4DB1-4FBF-B8F5-365A09F44A92}" type="pres">
      <dgm:prSet presAssocID="{9BE5BC1E-CB5C-4670-AA48-57B77B4800FF}" presName="imgShp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A2E22FB9-9B05-4441-956D-3C553EBEBE0C}" type="pres">
      <dgm:prSet presAssocID="{9BE5BC1E-CB5C-4670-AA48-57B77B4800FF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654EE2-4912-45F1-AD1C-FF0DBA009C20}" type="pres">
      <dgm:prSet presAssocID="{B4A5E628-4457-4547-B2F8-9CE5C5216366}" presName="spacing" presStyleCnt="0"/>
      <dgm:spPr/>
    </dgm:pt>
    <dgm:pt modelId="{8F142B77-5ED1-410F-A450-FF6743A9D6AA}" type="pres">
      <dgm:prSet presAssocID="{062267C0-9C4B-4CDE-A025-00BAC5E98286}" presName="composite" presStyleCnt="0"/>
      <dgm:spPr/>
    </dgm:pt>
    <dgm:pt modelId="{BA49C8E0-F04A-43BF-90CC-488211CCFCA1}" type="pres">
      <dgm:prSet presAssocID="{062267C0-9C4B-4CDE-A025-00BAC5E98286}" presName="imgShp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0FFC1497-50BF-4C97-8377-5DC902DB056F}" type="pres">
      <dgm:prSet presAssocID="{062267C0-9C4B-4CDE-A025-00BAC5E98286}" presName="txShp" presStyleLbl="node1" presStyleIdx="3" presStyleCnt="4">
        <dgm:presLayoutVars>
          <dgm:bulletEnabled val="1"/>
        </dgm:presLayoutVars>
      </dgm:prSet>
      <dgm:spPr/>
    </dgm:pt>
  </dgm:ptLst>
  <dgm:cxnLst>
    <dgm:cxn modelId="{CEE428D8-C8D7-4288-B242-ED5F980262FD}" type="presOf" srcId="{A20E8048-2139-4A5D-8351-857804362C33}" destId="{79928C91-7E68-47AA-AB5F-5BBDB6CF6BAF}" srcOrd="0" destOrd="0" presId="urn:microsoft.com/office/officeart/2005/8/layout/vList3"/>
    <dgm:cxn modelId="{E7E00724-0E26-405A-BE1C-096D8A303BF6}" srcId="{A20E8048-2139-4A5D-8351-857804362C33}" destId="{9BE5BC1E-CB5C-4670-AA48-57B77B4800FF}" srcOrd="2" destOrd="0" parTransId="{1B114C49-2449-4138-ACF8-0D9158D85DBC}" sibTransId="{B4A5E628-4457-4547-B2F8-9CE5C5216366}"/>
    <dgm:cxn modelId="{107AF067-E19A-47F2-8277-A2131E2E7F5F}" type="presOf" srcId="{7E2FFA16-64A8-4844-8ED0-3FA6F1B5E283}" destId="{8B329D8E-A5E0-42FB-A926-DF922C01FA6E}" srcOrd="0" destOrd="0" presId="urn:microsoft.com/office/officeart/2005/8/layout/vList3"/>
    <dgm:cxn modelId="{07429579-68AE-4AA1-A90E-F8224FFEEAB2}" type="presOf" srcId="{55D7E5F7-308D-480D-BD10-FC5B3D61D7D3}" destId="{68D5BB7C-369C-45B5-8142-0860F5B25F6C}" srcOrd="0" destOrd="0" presId="urn:microsoft.com/office/officeart/2005/8/layout/vList3"/>
    <dgm:cxn modelId="{A322C0AD-D51A-4F8A-9D12-29B18E3591AB}" srcId="{A20E8048-2139-4A5D-8351-857804362C33}" destId="{062267C0-9C4B-4CDE-A025-00BAC5E98286}" srcOrd="3" destOrd="0" parTransId="{A47B039B-C8EA-4A08-9A5C-5544B9591A6D}" sibTransId="{694BC767-053F-4864-AAF8-EE33CD0EB146}"/>
    <dgm:cxn modelId="{A63B6E16-D9D2-44E1-946B-82144F194632}" type="presOf" srcId="{9BE5BC1E-CB5C-4670-AA48-57B77B4800FF}" destId="{A2E22FB9-9B05-4441-956D-3C553EBEBE0C}" srcOrd="0" destOrd="0" presId="urn:microsoft.com/office/officeart/2005/8/layout/vList3"/>
    <dgm:cxn modelId="{546EE7A6-910E-4F65-9E70-1899914185DD}" type="presOf" srcId="{062267C0-9C4B-4CDE-A025-00BAC5E98286}" destId="{0FFC1497-50BF-4C97-8377-5DC902DB056F}" srcOrd="0" destOrd="0" presId="urn:microsoft.com/office/officeart/2005/8/layout/vList3"/>
    <dgm:cxn modelId="{F6B5D459-BF9D-445B-9268-50C53736D0F0}" srcId="{A20E8048-2139-4A5D-8351-857804362C33}" destId="{7E2FFA16-64A8-4844-8ED0-3FA6F1B5E283}" srcOrd="0" destOrd="0" parTransId="{78EECE62-742D-4360-AAA5-B2ABC951491E}" sibTransId="{653C9040-D4DA-4714-97CB-5FDA5F7A9EC5}"/>
    <dgm:cxn modelId="{0F953EA1-83A5-416C-8F57-C0943558016E}" srcId="{A20E8048-2139-4A5D-8351-857804362C33}" destId="{55D7E5F7-308D-480D-BD10-FC5B3D61D7D3}" srcOrd="1" destOrd="0" parTransId="{DAF3062B-30CD-478D-99A7-554CF022B181}" sibTransId="{A8E89DC3-D8DF-41C0-B143-BD44C0AAB718}"/>
    <dgm:cxn modelId="{65F4B388-49E6-4054-B259-7D48A9DF58D8}" type="presParOf" srcId="{79928C91-7E68-47AA-AB5F-5BBDB6CF6BAF}" destId="{4DC8A5C4-0AAA-4985-8BBB-2FEA5F5D8CA2}" srcOrd="0" destOrd="0" presId="urn:microsoft.com/office/officeart/2005/8/layout/vList3"/>
    <dgm:cxn modelId="{FB66AF20-7CF6-45FB-BF0A-7833DC41F53F}" type="presParOf" srcId="{4DC8A5C4-0AAA-4985-8BBB-2FEA5F5D8CA2}" destId="{968BBB05-2C20-4728-85A0-62671F34FE66}" srcOrd="0" destOrd="0" presId="urn:microsoft.com/office/officeart/2005/8/layout/vList3"/>
    <dgm:cxn modelId="{2A765B70-BA6B-4507-A691-B77909903A5B}" type="presParOf" srcId="{4DC8A5C4-0AAA-4985-8BBB-2FEA5F5D8CA2}" destId="{8B329D8E-A5E0-42FB-A926-DF922C01FA6E}" srcOrd="1" destOrd="0" presId="urn:microsoft.com/office/officeart/2005/8/layout/vList3"/>
    <dgm:cxn modelId="{2B3F8275-FD86-4AF2-B29D-02F7E3CEEC52}" type="presParOf" srcId="{79928C91-7E68-47AA-AB5F-5BBDB6CF6BAF}" destId="{276A0469-9CA6-4304-ABCD-99958D3F2EAB}" srcOrd="1" destOrd="0" presId="urn:microsoft.com/office/officeart/2005/8/layout/vList3"/>
    <dgm:cxn modelId="{08133222-4B5F-474F-8F71-76C3BC4A953A}" type="presParOf" srcId="{79928C91-7E68-47AA-AB5F-5BBDB6CF6BAF}" destId="{CCC2C09C-F497-48A0-9829-34763F74D818}" srcOrd="2" destOrd="0" presId="urn:microsoft.com/office/officeart/2005/8/layout/vList3"/>
    <dgm:cxn modelId="{B8A9030C-833E-40AC-9B1E-04EC6406B33A}" type="presParOf" srcId="{CCC2C09C-F497-48A0-9829-34763F74D818}" destId="{5AB64D20-FE9F-4D0A-9E62-A0424B806C74}" srcOrd="0" destOrd="0" presId="urn:microsoft.com/office/officeart/2005/8/layout/vList3"/>
    <dgm:cxn modelId="{FF697E66-80E6-480B-9C20-1EF7C88B9DDA}" type="presParOf" srcId="{CCC2C09C-F497-48A0-9829-34763F74D818}" destId="{68D5BB7C-369C-45B5-8142-0860F5B25F6C}" srcOrd="1" destOrd="0" presId="urn:microsoft.com/office/officeart/2005/8/layout/vList3"/>
    <dgm:cxn modelId="{DE471D10-80E2-4633-B4BB-DFBEBE96D16F}" type="presParOf" srcId="{79928C91-7E68-47AA-AB5F-5BBDB6CF6BAF}" destId="{26367A87-71C6-498B-9CD1-A176A7D0E5E1}" srcOrd="3" destOrd="0" presId="urn:microsoft.com/office/officeart/2005/8/layout/vList3"/>
    <dgm:cxn modelId="{AEF5E6D3-1F22-4ED5-9394-43B4C3ED4A50}" type="presParOf" srcId="{79928C91-7E68-47AA-AB5F-5BBDB6CF6BAF}" destId="{EDBDD230-07C4-45AC-A816-766ADE449F78}" srcOrd="4" destOrd="0" presId="urn:microsoft.com/office/officeart/2005/8/layout/vList3"/>
    <dgm:cxn modelId="{A6A01F2C-981A-44FD-BC57-B2354ACBB111}" type="presParOf" srcId="{EDBDD230-07C4-45AC-A816-766ADE449F78}" destId="{922E3FC3-4DB1-4FBF-B8F5-365A09F44A92}" srcOrd="0" destOrd="0" presId="urn:microsoft.com/office/officeart/2005/8/layout/vList3"/>
    <dgm:cxn modelId="{9BF9AB40-4877-44EB-8018-7D0245CB3B07}" type="presParOf" srcId="{EDBDD230-07C4-45AC-A816-766ADE449F78}" destId="{A2E22FB9-9B05-4441-956D-3C553EBEBE0C}" srcOrd="1" destOrd="0" presId="urn:microsoft.com/office/officeart/2005/8/layout/vList3"/>
    <dgm:cxn modelId="{C74560DB-199D-40EF-8257-5E83C2C599CE}" type="presParOf" srcId="{79928C91-7E68-47AA-AB5F-5BBDB6CF6BAF}" destId="{5D654EE2-4912-45F1-AD1C-FF0DBA009C20}" srcOrd="5" destOrd="0" presId="urn:microsoft.com/office/officeart/2005/8/layout/vList3"/>
    <dgm:cxn modelId="{E30F17FA-F424-47FC-8EA8-20C13628F7FF}" type="presParOf" srcId="{79928C91-7E68-47AA-AB5F-5BBDB6CF6BAF}" destId="{8F142B77-5ED1-410F-A450-FF6743A9D6AA}" srcOrd="6" destOrd="0" presId="urn:microsoft.com/office/officeart/2005/8/layout/vList3"/>
    <dgm:cxn modelId="{9A5B664E-E8F8-4635-B3CE-415005C1C40D}" type="presParOf" srcId="{8F142B77-5ED1-410F-A450-FF6743A9D6AA}" destId="{BA49C8E0-F04A-43BF-90CC-488211CCFCA1}" srcOrd="0" destOrd="0" presId="urn:microsoft.com/office/officeart/2005/8/layout/vList3"/>
    <dgm:cxn modelId="{1BB4D8E6-315A-4D15-B9BC-9493D6F2C372}" type="presParOf" srcId="{8F142B77-5ED1-410F-A450-FF6743A9D6AA}" destId="{0FFC1497-50BF-4C97-8377-5DC902DB056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A4C645-9089-4EF0-9535-0DAFCF00566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6768EE1-DC0A-4A5F-A21F-B86965F3FA25}">
      <dgm:prSet phldrT="[Текст]"/>
      <dgm:spPr>
        <a:gradFill rotWithShape="0">
          <a:gsLst>
            <a:gs pos="0">
              <a:schemeClr val="bg2">
                <a:lumMod val="90000"/>
              </a:schemeClr>
            </a:gs>
            <a:gs pos="38000">
              <a:srgbClr val="85C2FF"/>
            </a:gs>
            <a:gs pos="48000">
              <a:schemeClr val="bg2">
                <a:lumMod val="90000"/>
              </a:schemeClr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профессиональной компетентности и мастерства педагогов в области </a:t>
          </a:r>
          <a:r>
            <a:rPr lang="ru-RU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здоровьесбережения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89E4388-5631-4253-8F25-733307C522A7}" type="parTrans" cxnId="{657035C6-DA63-4E37-A683-57DB19FFEF55}">
      <dgm:prSet/>
      <dgm:spPr/>
      <dgm:t>
        <a:bodyPr/>
        <a:lstStyle/>
        <a:p>
          <a:endParaRPr lang="ru-RU"/>
        </a:p>
      </dgm:t>
    </dgm:pt>
    <dgm:pt modelId="{2911D97E-9B3E-4CBD-9BCB-EFE9F9D19111}" type="sibTrans" cxnId="{657035C6-DA63-4E37-A683-57DB19FFEF55}">
      <dgm:prSet/>
      <dgm:spPr/>
      <dgm:t>
        <a:bodyPr/>
        <a:lstStyle/>
        <a:p>
          <a:endParaRPr lang="ru-RU"/>
        </a:p>
      </dgm:t>
    </dgm:pt>
    <dgm:pt modelId="{39C968FA-CFCA-4594-8E97-E027C41CE37A}">
      <dgm:prSet phldrT="[Текст]"/>
      <dgm:spPr>
        <a:gradFill rotWithShape="0">
          <a:gsLst>
            <a:gs pos="0">
              <a:schemeClr val="bg2">
                <a:lumMod val="90000"/>
              </a:schemeClr>
            </a:gs>
            <a:gs pos="38000">
              <a:srgbClr val="85C2FF"/>
            </a:gs>
            <a:gs pos="48000">
              <a:schemeClr val="bg2">
                <a:lumMod val="90000"/>
              </a:schemeClr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Увеличение количества авторских инновационных разработок в области </a:t>
          </a:r>
          <a:r>
            <a:rPr lang="ru-RU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здоровьесбережения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3D2CE8-67A8-4D7D-8B34-A0109C86965C}" type="parTrans" cxnId="{B0646E7F-2EAE-4799-825E-ADC5C8BA7CAC}">
      <dgm:prSet/>
      <dgm:spPr/>
      <dgm:t>
        <a:bodyPr/>
        <a:lstStyle/>
        <a:p>
          <a:endParaRPr lang="ru-RU"/>
        </a:p>
      </dgm:t>
    </dgm:pt>
    <dgm:pt modelId="{AD75FB03-462F-4B06-91F6-73E3D14A4697}" type="sibTrans" cxnId="{B0646E7F-2EAE-4799-825E-ADC5C8BA7CAC}">
      <dgm:prSet/>
      <dgm:spPr/>
      <dgm:t>
        <a:bodyPr/>
        <a:lstStyle/>
        <a:p>
          <a:endParaRPr lang="ru-RU"/>
        </a:p>
      </dgm:t>
    </dgm:pt>
    <dgm:pt modelId="{1D2F4EC8-060B-434D-8676-37AF48712497}">
      <dgm:prSet phldrT="[Текст]"/>
      <dgm:spPr>
        <a:gradFill rotWithShape="0">
          <a:gsLst>
            <a:gs pos="0">
              <a:schemeClr val="bg2">
                <a:lumMod val="90000"/>
              </a:schemeClr>
            </a:gs>
            <a:gs pos="38000">
              <a:srgbClr val="85C2FF"/>
            </a:gs>
            <a:gs pos="48000">
              <a:schemeClr val="bg2">
                <a:lumMod val="90000"/>
              </a:schemeClr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Творческая самореализация в профессиональной деятельности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981A38-419C-4A38-AF01-C4BA6677E992}" type="parTrans" cxnId="{5C95BAC2-544D-4B99-8B93-83B829B89D2E}">
      <dgm:prSet/>
      <dgm:spPr/>
      <dgm:t>
        <a:bodyPr/>
        <a:lstStyle/>
        <a:p>
          <a:endParaRPr lang="ru-RU"/>
        </a:p>
      </dgm:t>
    </dgm:pt>
    <dgm:pt modelId="{2993C6DB-FA4E-4099-85D1-A2ACDCB6E2B5}" type="sibTrans" cxnId="{5C95BAC2-544D-4B99-8B93-83B829B89D2E}">
      <dgm:prSet/>
      <dgm:spPr/>
      <dgm:t>
        <a:bodyPr/>
        <a:lstStyle/>
        <a:p>
          <a:endParaRPr lang="ru-RU"/>
        </a:p>
      </dgm:t>
    </dgm:pt>
    <dgm:pt modelId="{68286251-87D8-4F45-828B-B8BDDCA8417E}" type="pres">
      <dgm:prSet presAssocID="{0BA4C645-9089-4EF0-9535-0DAFCF00566D}" presName="linearFlow" presStyleCnt="0">
        <dgm:presLayoutVars>
          <dgm:dir/>
          <dgm:resizeHandles val="exact"/>
        </dgm:presLayoutVars>
      </dgm:prSet>
      <dgm:spPr/>
    </dgm:pt>
    <dgm:pt modelId="{BF7CE74D-1361-4843-8CFC-2EF8C479BACB}" type="pres">
      <dgm:prSet presAssocID="{96768EE1-DC0A-4A5F-A21F-B86965F3FA25}" presName="composite" presStyleCnt="0"/>
      <dgm:spPr/>
    </dgm:pt>
    <dgm:pt modelId="{BFA41AF4-4C80-4E46-AEAE-D19203C8EB98}" type="pres">
      <dgm:prSet presAssocID="{96768EE1-DC0A-4A5F-A21F-B86965F3FA25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BE79B56-2E44-4D76-A5BF-D77631715227}" type="pres">
      <dgm:prSet presAssocID="{96768EE1-DC0A-4A5F-A21F-B86965F3FA2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6C7A67-B6FA-4709-969E-625F732D314A}" type="pres">
      <dgm:prSet presAssocID="{2911D97E-9B3E-4CBD-9BCB-EFE9F9D19111}" presName="spacing" presStyleCnt="0"/>
      <dgm:spPr/>
    </dgm:pt>
    <dgm:pt modelId="{22A2501F-D776-4572-B8C2-8AEEF5FF6082}" type="pres">
      <dgm:prSet presAssocID="{39C968FA-CFCA-4594-8E97-E027C41CE37A}" presName="composite" presStyleCnt="0"/>
      <dgm:spPr/>
    </dgm:pt>
    <dgm:pt modelId="{9C4E72A4-D249-4B05-BE13-3108B1090041}" type="pres">
      <dgm:prSet presAssocID="{39C968FA-CFCA-4594-8E97-E027C41CE37A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804FFCA2-24E3-4863-9BB1-2F7062FB78BA}" type="pres">
      <dgm:prSet presAssocID="{39C968FA-CFCA-4594-8E97-E027C41CE37A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2BC59D-43E9-4D1F-B154-0F41079478D5}" type="pres">
      <dgm:prSet presAssocID="{AD75FB03-462F-4B06-91F6-73E3D14A4697}" presName="spacing" presStyleCnt="0"/>
      <dgm:spPr/>
    </dgm:pt>
    <dgm:pt modelId="{D521C663-873B-4218-8889-C8701B947653}" type="pres">
      <dgm:prSet presAssocID="{1D2F4EC8-060B-434D-8676-37AF48712497}" presName="composite" presStyleCnt="0"/>
      <dgm:spPr/>
    </dgm:pt>
    <dgm:pt modelId="{AF83FE34-4AB7-4308-B2A1-195F0A9FE503}" type="pres">
      <dgm:prSet presAssocID="{1D2F4EC8-060B-434D-8676-37AF48712497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14E2E126-5A90-43AD-B3CF-780E91780E99}" type="pres">
      <dgm:prSet presAssocID="{1D2F4EC8-060B-434D-8676-37AF48712497}" presName="txShp" presStyleLbl="node1" presStyleIdx="2" presStyleCnt="3">
        <dgm:presLayoutVars>
          <dgm:bulletEnabled val="1"/>
        </dgm:presLayoutVars>
      </dgm:prSet>
      <dgm:spPr/>
    </dgm:pt>
  </dgm:ptLst>
  <dgm:cxnLst>
    <dgm:cxn modelId="{4608A90B-DB92-44F8-9F9F-4DA8C572925E}" type="presOf" srcId="{39C968FA-CFCA-4594-8E97-E027C41CE37A}" destId="{804FFCA2-24E3-4863-9BB1-2F7062FB78BA}" srcOrd="0" destOrd="0" presId="urn:microsoft.com/office/officeart/2005/8/layout/vList3"/>
    <dgm:cxn modelId="{B0646E7F-2EAE-4799-825E-ADC5C8BA7CAC}" srcId="{0BA4C645-9089-4EF0-9535-0DAFCF00566D}" destId="{39C968FA-CFCA-4594-8E97-E027C41CE37A}" srcOrd="1" destOrd="0" parTransId="{BA3D2CE8-67A8-4D7D-8B34-A0109C86965C}" sibTransId="{AD75FB03-462F-4B06-91F6-73E3D14A4697}"/>
    <dgm:cxn modelId="{5C95BAC2-544D-4B99-8B93-83B829B89D2E}" srcId="{0BA4C645-9089-4EF0-9535-0DAFCF00566D}" destId="{1D2F4EC8-060B-434D-8676-37AF48712497}" srcOrd="2" destOrd="0" parTransId="{2F981A38-419C-4A38-AF01-C4BA6677E992}" sibTransId="{2993C6DB-FA4E-4099-85D1-A2ACDCB6E2B5}"/>
    <dgm:cxn modelId="{657035C6-DA63-4E37-A683-57DB19FFEF55}" srcId="{0BA4C645-9089-4EF0-9535-0DAFCF00566D}" destId="{96768EE1-DC0A-4A5F-A21F-B86965F3FA25}" srcOrd="0" destOrd="0" parTransId="{489E4388-5631-4253-8F25-733307C522A7}" sibTransId="{2911D97E-9B3E-4CBD-9BCB-EFE9F9D19111}"/>
    <dgm:cxn modelId="{480F42FC-75B1-49EA-A910-CEFF6B8F3149}" type="presOf" srcId="{1D2F4EC8-060B-434D-8676-37AF48712497}" destId="{14E2E126-5A90-43AD-B3CF-780E91780E99}" srcOrd="0" destOrd="0" presId="urn:microsoft.com/office/officeart/2005/8/layout/vList3"/>
    <dgm:cxn modelId="{ED7CB54F-107D-481D-BDCA-88D9136120A0}" type="presOf" srcId="{96768EE1-DC0A-4A5F-A21F-B86965F3FA25}" destId="{3BE79B56-2E44-4D76-A5BF-D77631715227}" srcOrd="0" destOrd="0" presId="urn:microsoft.com/office/officeart/2005/8/layout/vList3"/>
    <dgm:cxn modelId="{032BEF42-69BA-4C58-90E9-AC814121D825}" type="presOf" srcId="{0BA4C645-9089-4EF0-9535-0DAFCF00566D}" destId="{68286251-87D8-4F45-828B-B8BDDCA8417E}" srcOrd="0" destOrd="0" presId="urn:microsoft.com/office/officeart/2005/8/layout/vList3"/>
    <dgm:cxn modelId="{5C6C3D1C-0C14-4AB5-8ACB-1D4E73B77F1A}" type="presParOf" srcId="{68286251-87D8-4F45-828B-B8BDDCA8417E}" destId="{BF7CE74D-1361-4843-8CFC-2EF8C479BACB}" srcOrd="0" destOrd="0" presId="urn:microsoft.com/office/officeart/2005/8/layout/vList3"/>
    <dgm:cxn modelId="{91AF783A-2C52-455F-B00E-558ABEB73CFA}" type="presParOf" srcId="{BF7CE74D-1361-4843-8CFC-2EF8C479BACB}" destId="{BFA41AF4-4C80-4E46-AEAE-D19203C8EB98}" srcOrd="0" destOrd="0" presId="urn:microsoft.com/office/officeart/2005/8/layout/vList3"/>
    <dgm:cxn modelId="{38FA3155-035C-4E00-BCE6-231EB827C965}" type="presParOf" srcId="{BF7CE74D-1361-4843-8CFC-2EF8C479BACB}" destId="{3BE79B56-2E44-4D76-A5BF-D77631715227}" srcOrd="1" destOrd="0" presId="urn:microsoft.com/office/officeart/2005/8/layout/vList3"/>
    <dgm:cxn modelId="{7931FD4F-95E6-4482-A812-88F7BCFDEFB0}" type="presParOf" srcId="{68286251-87D8-4F45-828B-B8BDDCA8417E}" destId="{CB6C7A67-B6FA-4709-969E-625F732D314A}" srcOrd="1" destOrd="0" presId="urn:microsoft.com/office/officeart/2005/8/layout/vList3"/>
    <dgm:cxn modelId="{3FDAD18D-4C74-4CF9-A3E7-BFC8F56B8091}" type="presParOf" srcId="{68286251-87D8-4F45-828B-B8BDDCA8417E}" destId="{22A2501F-D776-4572-B8C2-8AEEF5FF6082}" srcOrd="2" destOrd="0" presId="urn:microsoft.com/office/officeart/2005/8/layout/vList3"/>
    <dgm:cxn modelId="{03C9001A-B576-4A83-A8C5-EA0FE4DF8EBE}" type="presParOf" srcId="{22A2501F-D776-4572-B8C2-8AEEF5FF6082}" destId="{9C4E72A4-D249-4B05-BE13-3108B1090041}" srcOrd="0" destOrd="0" presId="urn:microsoft.com/office/officeart/2005/8/layout/vList3"/>
    <dgm:cxn modelId="{FF5E2A24-AE0E-407E-ACDB-F76A0FF20D44}" type="presParOf" srcId="{22A2501F-D776-4572-B8C2-8AEEF5FF6082}" destId="{804FFCA2-24E3-4863-9BB1-2F7062FB78BA}" srcOrd="1" destOrd="0" presId="urn:microsoft.com/office/officeart/2005/8/layout/vList3"/>
    <dgm:cxn modelId="{D2D96C07-7746-404D-A818-696774760963}" type="presParOf" srcId="{68286251-87D8-4F45-828B-B8BDDCA8417E}" destId="{822BC59D-43E9-4D1F-B154-0F41079478D5}" srcOrd="3" destOrd="0" presId="urn:microsoft.com/office/officeart/2005/8/layout/vList3"/>
    <dgm:cxn modelId="{11905018-4B29-44C6-9064-3648CF1D9B9E}" type="presParOf" srcId="{68286251-87D8-4F45-828B-B8BDDCA8417E}" destId="{D521C663-873B-4218-8889-C8701B947653}" srcOrd="4" destOrd="0" presId="urn:microsoft.com/office/officeart/2005/8/layout/vList3"/>
    <dgm:cxn modelId="{216DF4EC-6C72-43ED-9EB1-D4B864CBE49D}" type="presParOf" srcId="{D521C663-873B-4218-8889-C8701B947653}" destId="{AF83FE34-4AB7-4308-B2A1-195F0A9FE503}" srcOrd="0" destOrd="0" presId="urn:microsoft.com/office/officeart/2005/8/layout/vList3"/>
    <dgm:cxn modelId="{B80EE785-EBB4-49B5-8041-5951F899C2CE}" type="presParOf" srcId="{D521C663-873B-4218-8889-C8701B947653}" destId="{14E2E126-5A90-43AD-B3CF-780E91780E9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EF0413-37DA-44A1-8A6E-012CABB97888}">
      <dsp:nvSpPr>
        <dsp:cNvPr id="0" name=""/>
        <dsp:cNvSpPr/>
      </dsp:nvSpPr>
      <dsp:spPr>
        <a:xfrm>
          <a:off x="0" y="833"/>
          <a:ext cx="7992887" cy="169947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I </a:t>
          </a:r>
          <a:r>
            <a:rPr lang="ru-RU" sz="4000" b="1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этап. 2013-2014г.г. </a:t>
          </a:r>
          <a:r>
            <a:rPr lang="ru-RU" sz="4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Организационно-мотивационный</a:t>
          </a:r>
          <a:endParaRPr lang="ru-RU" sz="4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2961" y="83794"/>
        <a:ext cx="7826965" cy="1533548"/>
      </dsp:txXfrm>
    </dsp:sp>
    <dsp:sp modelId="{0EC34BC9-96D2-4D18-BAF0-EA6618F99845}">
      <dsp:nvSpPr>
        <dsp:cNvPr id="0" name=""/>
        <dsp:cNvSpPr/>
      </dsp:nvSpPr>
      <dsp:spPr>
        <a:xfrm>
          <a:off x="0" y="1714436"/>
          <a:ext cx="7992887" cy="1699470"/>
        </a:xfrm>
        <a:prstGeom prst="roundRect">
          <a:avLst/>
        </a:prstGeom>
        <a:solidFill>
          <a:schemeClr val="accent4">
            <a:hueOff val="-1759972"/>
            <a:satOff val="-18065"/>
            <a:lumOff val="75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II</a:t>
          </a:r>
          <a:r>
            <a:rPr lang="ru-RU" sz="4000" b="1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 этап. 2014 – 2016г.г.  </a:t>
          </a:r>
          <a:r>
            <a:rPr lang="ru-RU" sz="4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Основной (практический)</a:t>
          </a:r>
          <a:endParaRPr lang="ru-RU" sz="4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2961" y="1797397"/>
        <a:ext cx="7826965" cy="1533548"/>
      </dsp:txXfrm>
    </dsp:sp>
    <dsp:sp modelId="{CA03ACF8-97A2-4155-824B-293B11510213}">
      <dsp:nvSpPr>
        <dsp:cNvPr id="0" name=""/>
        <dsp:cNvSpPr/>
      </dsp:nvSpPr>
      <dsp:spPr>
        <a:xfrm>
          <a:off x="0" y="3428040"/>
          <a:ext cx="7992887" cy="1699470"/>
        </a:xfrm>
        <a:prstGeom prst="roundRect">
          <a:avLst/>
        </a:prstGeom>
        <a:solidFill>
          <a:schemeClr val="accent4">
            <a:hueOff val="-3519944"/>
            <a:satOff val="-36129"/>
            <a:lumOff val="150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III</a:t>
          </a:r>
          <a:r>
            <a:rPr lang="ru-RU" sz="4000" b="1" kern="1200" dirty="0" smtClean="0"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 этап. 2016 – 2017г.г.  </a:t>
          </a:r>
          <a:r>
            <a:rPr lang="ru-RU" sz="40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И</a:t>
          </a:r>
          <a:r>
            <a:rPr lang="ru-RU" sz="44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тоговый (аналитический)</a:t>
          </a:r>
          <a:endParaRPr lang="ru-RU" sz="4400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82961" y="3511001"/>
        <a:ext cx="7826965" cy="15335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1A01B4-8A3C-41D6-8A0A-1581A7F084B1}">
      <dsp:nvSpPr>
        <dsp:cNvPr id="0" name=""/>
        <dsp:cNvSpPr/>
      </dsp:nvSpPr>
      <dsp:spPr>
        <a:xfrm rot="1892619">
          <a:off x="2398863" y="4029557"/>
          <a:ext cx="1532849" cy="50273"/>
        </a:xfrm>
        <a:custGeom>
          <a:avLst/>
          <a:gdLst/>
          <a:ahLst/>
          <a:cxnLst/>
          <a:rect l="0" t="0" r="0" b="0"/>
          <a:pathLst>
            <a:path>
              <a:moveTo>
                <a:pt x="0" y="25136"/>
              </a:moveTo>
              <a:lnTo>
                <a:pt x="1532849" y="251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9BB5A7-7D7C-46D7-BDE6-C4F45A70E5CD}">
      <dsp:nvSpPr>
        <dsp:cNvPr id="0" name=""/>
        <dsp:cNvSpPr/>
      </dsp:nvSpPr>
      <dsp:spPr>
        <a:xfrm rot="294501">
          <a:off x="2509408" y="3258669"/>
          <a:ext cx="1472701" cy="50273"/>
        </a:xfrm>
        <a:custGeom>
          <a:avLst/>
          <a:gdLst/>
          <a:ahLst/>
          <a:cxnLst/>
          <a:rect l="0" t="0" r="0" b="0"/>
          <a:pathLst>
            <a:path>
              <a:moveTo>
                <a:pt x="0" y="25136"/>
              </a:moveTo>
              <a:lnTo>
                <a:pt x="1472701" y="251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123993-92D3-4F83-A804-14007C1CDE23}">
      <dsp:nvSpPr>
        <dsp:cNvPr id="0" name=""/>
        <dsp:cNvSpPr/>
      </dsp:nvSpPr>
      <dsp:spPr>
        <a:xfrm rot="20547833">
          <a:off x="2458639" y="2519463"/>
          <a:ext cx="2301105" cy="50273"/>
        </a:xfrm>
        <a:custGeom>
          <a:avLst/>
          <a:gdLst/>
          <a:ahLst/>
          <a:cxnLst/>
          <a:rect l="0" t="0" r="0" b="0"/>
          <a:pathLst>
            <a:path>
              <a:moveTo>
                <a:pt x="0" y="25136"/>
              </a:moveTo>
              <a:lnTo>
                <a:pt x="2301105" y="251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6C0093-8779-40ED-9E83-5B3A921FC6C9}">
      <dsp:nvSpPr>
        <dsp:cNvPr id="0" name=""/>
        <dsp:cNvSpPr/>
      </dsp:nvSpPr>
      <dsp:spPr>
        <a:xfrm rot="17477712">
          <a:off x="1687294" y="1830567"/>
          <a:ext cx="1018926" cy="50273"/>
        </a:xfrm>
        <a:custGeom>
          <a:avLst/>
          <a:gdLst/>
          <a:ahLst/>
          <a:cxnLst/>
          <a:rect l="0" t="0" r="0" b="0"/>
          <a:pathLst>
            <a:path>
              <a:moveTo>
                <a:pt x="0" y="25136"/>
              </a:moveTo>
              <a:lnTo>
                <a:pt x="1018926" y="251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EF8B96-93FB-4C32-B0E3-DEF4B2AE95D5}">
      <dsp:nvSpPr>
        <dsp:cNvPr id="0" name=""/>
        <dsp:cNvSpPr/>
      </dsp:nvSpPr>
      <dsp:spPr>
        <a:xfrm>
          <a:off x="0" y="2028036"/>
          <a:ext cx="3055230" cy="287084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E808AB-09DA-4C61-A590-ADBEA0D9645E}">
      <dsp:nvSpPr>
        <dsp:cNvPr id="0" name=""/>
        <dsp:cNvSpPr/>
      </dsp:nvSpPr>
      <dsp:spPr>
        <a:xfrm>
          <a:off x="523799" y="-86901"/>
          <a:ext cx="4285593" cy="1474469"/>
        </a:xfrm>
        <a:prstGeom prst="ellipse">
          <a:avLst/>
        </a:prstGeom>
        <a:gradFill rotWithShape="1">
          <a:gsLst>
            <a:gs pos="0">
              <a:schemeClr val="accent2">
                <a:tint val="35000"/>
                <a:satMod val="253000"/>
              </a:schemeClr>
            </a:gs>
            <a:gs pos="50000">
              <a:schemeClr val="accent2">
                <a:tint val="42000"/>
                <a:satMod val="255000"/>
              </a:schemeClr>
            </a:gs>
            <a:gs pos="97000">
              <a:schemeClr val="accent2">
                <a:tint val="53000"/>
                <a:satMod val="260000"/>
              </a:schemeClr>
            </a:gs>
            <a:gs pos="100000">
              <a:schemeClr val="accent2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Воспитанники</a:t>
          </a:r>
          <a:endParaRPr lang="ru-RU" sz="3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51410" y="129030"/>
        <a:ext cx="3030371" cy="1042607"/>
      </dsp:txXfrm>
    </dsp:sp>
    <dsp:sp modelId="{89EDE7C8-9298-47E6-9B85-E51CB2DBA385}">
      <dsp:nvSpPr>
        <dsp:cNvPr id="0" name=""/>
        <dsp:cNvSpPr/>
      </dsp:nvSpPr>
      <dsp:spPr>
        <a:xfrm>
          <a:off x="4392491" y="1080126"/>
          <a:ext cx="3253881" cy="1405716"/>
        </a:xfrm>
        <a:prstGeom prst="ellipse">
          <a:avLst/>
        </a:prstGeom>
        <a:gradFill rotWithShape="1">
          <a:gsLst>
            <a:gs pos="0">
              <a:schemeClr val="accent2">
                <a:tint val="35000"/>
                <a:satMod val="253000"/>
              </a:schemeClr>
            </a:gs>
            <a:gs pos="50000">
              <a:schemeClr val="accent2">
                <a:tint val="42000"/>
                <a:satMod val="255000"/>
              </a:schemeClr>
            </a:gs>
            <a:gs pos="97000">
              <a:schemeClr val="accent2">
                <a:tint val="53000"/>
                <a:satMod val="260000"/>
              </a:schemeClr>
            </a:gs>
            <a:gs pos="100000">
              <a:schemeClr val="accent2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Родители</a:t>
          </a:r>
          <a:endParaRPr lang="ru-RU" sz="3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69011" y="1285988"/>
        <a:ext cx="2300841" cy="993992"/>
      </dsp:txXfrm>
    </dsp:sp>
    <dsp:sp modelId="{D42AD7CA-3BB4-482C-B50B-A35766426C19}">
      <dsp:nvSpPr>
        <dsp:cNvPr id="0" name=""/>
        <dsp:cNvSpPr/>
      </dsp:nvSpPr>
      <dsp:spPr>
        <a:xfrm>
          <a:off x="3933029" y="2799856"/>
          <a:ext cx="3723644" cy="1405716"/>
        </a:xfrm>
        <a:prstGeom prst="ellipse">
          <a:avLst/>
        </a:prstGeom>
        <a:gradFill rotWithShape="1">
          <a:gsLst>
            <a:gs pos="0">
              <a:schemeClr val="accent2">
                <a:tint val="35000"/>
                <a:satMod val="253000"/>
              </a:schemeClr>
            </a:gs>
            <a:gs pos="50000">
              <a:schemeClr val="accent2">
                <a:tint val="42000"/>
                <a:satMod val="255000"/>
              </a:schemeClr>
            </a:gs>
            <a:gs pos="97000">
              <a:schemeClr val="accent2">
                <a:tint val="53000"/>
                <a:satMod val="260000"/>
              </a:schemeClr>
            </a:gs>
            <a:gs pos="100000">
              <a:schemeClr val="accent2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Педагоги</a:t>
          </a:r>
          <a:endParaRPr lang="ru-RU" sz="3600" kern="1200" dirty="0">
            <a:solidFill>
              <a:schemeClr val="tx1"/>
            </a:solidFill>
          </a:endParaRPr>
        </a:p>
      </dsp:txBody>
      <dsp:txXfrm>
        <a:off x="4478344" y="3005718"/>
        <a:ext cx="2633014" cy="993992"/>
      </dsp:txXfrm>
    </dsp:sp>
    <dsp:sp modelId="{6E769700-B18E-46C4-BE09-318D6731DEE1}">
      <dsp:nvSpPr>
        <dsp:cNvPr id="0" name=""/>
        <dsp:cNvSpPr/>
      </dsp:nvSpPr>
      <dsp:spPr>
        <a:xfrm>
          <a:off x="2443670" y="4356788"/>
          <a:ext cx="5181203" cy="1690359"/>
        </a:xfrm>
        <a:prstGeom prst="ellipse">
          <a:avLst/>
        </a:prstGeom>
        <a:gradFill rotWithShape="1">
          <a:gsLst>
            <a:gs pos="0">
              <a:schemeClr val="accent2">
                <a:tint val="35000"/>
                <a:satMod val="253000"/>
              </a:schemeClr>
            </a:gs>
            <a:gs pos="50000">
              <a:schemeClr val="accent2">
                <a:tint val="42000"/>
                <a:satMod val="255000"/>
              </a:schemeClr>
            </a:gs>
            <a:gs pos="97000">
              <a:schemeClr val="accent2">
                <a:tint val="53000"/>
                <a:satMod val="260000"/>
              </a:schemeClr>
            </a:gs>
            <a:gs pos="100000">
              <a:schemeClr val="accent2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Социальные институты здравоохранения</a:t>
          </a:r>
          <a:endParaRPr lang="ru-RU" sz="3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02440" y="4604335"/>
        <a:ext cx="3663663" cy="11952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17C346-5797-43AB-B778-334D851A807B}">
      <dsp:nvSpPr>
        <dsp:cNvPr id="0" name=""/>
        <dsp:cNvSpPr/>
      </dsp:nvSpPr>
      <dsp:spPr>
        <a:xfrm rot="1102863">
          <a:off x="1465627" y="3346539"/>
          <a:ext cx="3557776" cy="35156"/>
        </a:xfrm>
        <a:custGeom>
          <a:avLst/>
          <a:gdLst/>
          <a:ahLst/>
          <a:cxnLst/>
          <a:rect l="0" t="0" r="0" b="0"/>
          <a:pathLst>
            <a:path>
              <a:moveTo>
                <a:pt x="0" y="17578"/>
              </a:moveTo>
              <a:lnTo>
                <a:pt x="3557776" y="175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6E002-4B84-4CB0-8163-8971B415D6A0}">
      <dsp:nvSpPr>
        <dsp:cNvPr id="0" name=""/>
        <dsp:cNvSpPr/>
      </dsp:nvSpPr>
      <dsp:spPr>
        <a:xfrm rot="3361819">
          <a:off x="1144798" y="3588576"/>
          <a:ext cx="1067954" cy="35156"/>
        </a:xfrm>
        <a:custGeom>
          <a:avLst/>
          <a:gdLst/>
          <a:ahLst/>
          <a:cxnLst/>
          <a:rect l="0" t="0" r="0" b="0"/>
          <a:pathLst>
            <a:path>
              <a:moveTo>
                <a:pt x="0" y="17578"/>
              </a:moveTo>
              <a:lnTo>
                <a:pt x="1067954" y="175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DBAFD-BDB9-4826-B417-2284E17F78AB}">
      <dsp:nvSpPr>
        <dsp:cNvPr id="0" name=""/>
        <dsp:cNvSpPr/>
      </dsp:nvSpPr>
      <dsp:spPr>
        <a:xfrm rot="167209">
          <a:off x="1555758" y="2658405"/>
          <a:ext cx="1060471" cy="35156"/>
        </a:xfrm>
        <a:custGeom>
          <a:avLst/>
          <a:gdLst/>
          <a:ahLst/>
          <a:cxnLst/>
          <a:rect l="0" t="0" r="0" b="0"/>
          <a:pathLst>
            <a:path>
              <a:moveTo>
                <a:pt x="0" y="17578"/>
              </a:moveTo>
              <a:lnTo>
                <a:pt x="1060471" y="175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FA26FA-3F68-4468-A360-C9EB6935B852}">
      <dsp:nvSpPr>
        <dsp:cNvPr id="0" name=""/>
        <dsp:cNvSpPr/>
      </dsp:nvSpPr>
      <dsp:spPr>
        <a:xfrm rot="20572150">
          <a:off x="1510570" y="2135939"/>
          <a:ext cx="2065380" cy="35156"/>
        </a:xfrm>
        <a:custGeom>
          <a:avLst/>
          <a:gdLst/>
          <a:ahLst/>
          <a:cxnLst/>
          <a:rect l="0" t="0" r="0" b="0"/>
          <a:pathLst>
            <a:path>
              <a:moveTo>
                <a:pt x="0" y="17578"/>
              </a:moveTo>
              <a:lnTo>
                <a:pt x="2065380" y="175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6E507B-1A84-405F-BD1B-426BD143A850}">
      <dsp:nvSpPr>
        <dsp:cNvPr id="0" name=""/>
        <dsp:cNvSpPr/>
      </dsp:nvSpPr>
      <dsp:spPr>
        <a:xfrm rot="17830852">
          <a:off x="914472" y="1445490"/>
          <a:ext cx="1397348" cy="35156"/>
        </a:xfrm>
        <a:custGeom>
          <a:avLst/>
          <a:gdLst/>
          <a:ahLst/>
          <a:cxnLst/>
          <a:rect l="0" t="0" r="0" b="0"/>
          <a:pathLst>
            <a:path>
              <a:moveTo>
                <a:pt x="0" y="17578"/>
              </a:moveTo>
              <a:lnTo>
                <a:pt x="1397348" y="175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4BC32F-8D96-4B07-AEFE-F1E1CB91ED60}">
      <dsp:nvSpPr>
        <dsp:cNvPr id="0" name=""/>
        <dsp:cNvSpPr/>
      </dsp:nvSpPr>
      <dsp:spPr>
        <a:xfrm>
          <a:off x="0" y="1837606"/>
          <a:ext cx="1541031" cy="154103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A3785F-5A2F-4619-B508-5B76B65B70CA}">
      <dsp:nvSpPr>
        <dsp:cNvPr id="0" name=""/>
        <dsp:cNvSpPr/>
      </dsp:nvSpPr>
      <dsp:spPr>
        <a:xfrm>
          <a:off x="303347" y="-79366"/>
          <a:ext cx="3728904" cy="924618"/>
        </a:xfrm>
        <a:prstGeom prst="ellipse">
          <a:avLst/>
        </a:prstGeom>
        <a:gradFill rotWithShape="0">
          <a:gsLst>
            <a:gs pos="0">
              <a:schemeClr val="bg2">
                <a:lumMod val="90000"/>
              </a:schemeClr>
            </a:gs>
            <a:gs pos="38000">
              <a:srgbClr val="85C2FF"/>
            </a:gs>
            <a:gs pos="48000">
              <a:schemeClr val="bg2">
                <a:lumMod val="90000"/>
              </a:schemeClr>
            </a:gs>
            <a:gs pos="100000">
              <a:srgbClr val="FFEBFA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Рост уверенности в своих физических силах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49432" y="56041"/>
        <a:ext cx="2636734" cy="653804"/>
      </dsp:txXfrm>
    </dsp:sp>
    <dsp:sp modelId="{7C81ED4E-698C-4AAD-A1E2-00EFF22402D5}">
      <dsp:nvSpPr>
        <dsp:cNvPr id="0" name=""/>
        <dsp:cNvSpPr/>
      </dsp:nvSpPr>
      <dsp:spPr>
        <a:xfrm>
          <a:off x="2623556" y="706833"/>
          <a:ext cx="5034586" cy="1292062"/>
        </a:xfrm>
        <a:prstGeom prst="ellipse">
          <a:avLst/>
        </a:prstGeom>
        <a:gradFill rotWithShape="0">
          <a:gsLst>
            <a:gs pos="0">
              <a:schemeClr val="bg2">
                <a:lumMod val="90000"/>
              </a:schemeClr>
            </a:gs>
            <a:gs pos="38000">
              <a:srgbClr val="85C2FF"/>
            </a:gs>
            <a:gs pos="48000">
              <a:schemeClr val="bg2">
                <a:lumMod val="90000"/>
              </a:schemeClr>
            </a:gs>
            <a:gs pos="100000">
              <a:srgbClr val="FFEBFA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Овладение детьми навыками </a:t>
          </a:r>
          <a:r>
            <a:rPr lang="ru-RU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самооздоровления</a:t>
          </a: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здорового образа жизни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60854" y="896051"/>
        <a:ext cx="3559990" cy="913626"/>
      </dsp:txXfrm>
    </dsp:sp>
    <dsp:sp modelId="{9F0E2984-62D7-4570-BE16-93434EAE3B52}">
      <dsp:nvSpPr>
        <dsp:cNvPr id="0" name=""/>
        <dsp:cNvSpPr/>
      </dsp:nvSpPr>
      <dsp:spPr>
        <a:xfrm>
          <a:off x="2581037" y="2185813"/>
          <a:ext cx="4533692" cy="1249224"/>
        </a:xfrm>
        <a:prstGeom prst="ellipse">
          <a:avLst/>
        </a:prstGeom>
        <a:gradFill rotWithShape="0">
          <a:gsLst>
            <a:gs pos="0">
              <a:schemeClr val="bg2">
                <a:lumMod val="90000"/>
              </a:schemeClr>
            </a:gs>
            <a:gs pos="38000">
              <a:srgbClr val="85C2FF"/>
            </a:gs>
            <a:gs pos="48000">
              <a:schemeClr val="bg2">
                <a:lumMod val="90000"/>
              </a:schemeClr>
            </a:gs>
            <a:gs pos="100000">
              <a:srgbClr val="FFEBFA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Положительная динамика процесса </a:t>
          </a:r>
          <a:r>
            <a:rPr lang="ru-RU" sz="2000" b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здоровьесбережения</a:t>
          </a:r>
          <a:r>
            <a:rPr lang="ru-RU" sz="2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детей</a:t>
          </a:r>
          <a:endParaRPr lang="ru-RU" sz="20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44981" y="2368758"/>
        <a:ext cx="3205804" cy="883334"/>
      </dsp:txXfrm>
    </dsp:sp>
    <dsp:sp modelId="{C0F6E7C8-C794-422A-88A7-BF5B1EE173F6}">
      <dsp:nvSpPr>
        <dsp:cNvPr id="0" name=""/>
        <dsp:cNvSpPr/>
      </dsp:nvSpPr>
      <dsp:spPr>
        <a:xfrm>
          <a:off x="362730" y="4043045"/>
          <a:ext cx="3843741" cy="924618"/>
        </a:xfrm>
        <a:prstGeom prst="ellipse">
          <a:avLst/>
        </a:prstGeom>
        <a:gradFill rotWithShape="0">
          <a:gsLst>
            <a:gs pos="0">
              <a:schemeClr val="bg2">
                <a:lumMod val="90000"/>
              </a:schemeClr>
            </a:gs>
            <a:gs pos="38000">
              <a:srgbClr val="85C2FF"/>
            </a:gs>
            <a:gs pos="48000">
              <a:schemeClr val="bg2">
                <a:lumMod val="90000"/>
              </a:schemeClr>
            </a:gs>
            <a:gs pos="100000">
              <a:srgbClr val="FFEBFA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Успешная социальная адаптация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25633" y="4178452"/>
        <a:ext cx="2717935" cy="653804"/>
      </dsp:txXfrm>
    </dsp:sp>
    <dsp:sp modelId="{92F8A70D-053D-4F7F-9F8B-D74A51BDCCA3}">
      <dsp:nvSpPr>
        <dsp:cNvPr id="0" name=""/>
        <dsp:cNvSpPr/>
      </dsp:nvSpPr>
      <dsp:spPr>
        <a:xfrm>
          <a:off x="4494926" y="3719087"/>
          <a:ext cx="3395153" cy="1249224"/>
        </a:xfrm>
        <a:prstGeom prst="ellipse">
          <a:avLst/>
        </a:prstGeom>
        <a:gradFill rotWithShape="0">
          <a:gsLst>
            <a:gs pos="0">
              <a:schemeClr val="bg2">
                <a:lumMod val="90000"/>
              </a:schemeClr>
            </a:gs>
            <a:gs pos="38000">
              <a:srgbClr val="85C2FF"/>
            </a:gs>
            <a:gs pos="48000">
              <a:schemeClr val="bg2">
                <a:lumMod val="90000"/>
              </a:schemeClr>
            </a:gs>
            <a:gs pos="100000">
              <a:srgbClr val="FFEBFA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Снижение заболеваемости детей</a:t>
          </a:r>
          <a:endParaRPr lang="ru-RU" sz="20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92135" y="3902032"/>
        <a:ext cx="2400735" cy="8833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29D8E-A5E0-42FB-A926-DF922C01FA6E}">
      <dsp:nvSpPr>
        <dsp:cNvPr id="0" name=""/>
        <dsp:cNvSpPr/>
      </dsp:nvSpPr>
      <dsp:spPr>
        <a:xfrm rot="10800000">
          <a:off x="1753364" y="3399"/>
          <a:ext cx="5865613" cy="1103743"/>
        </a:xfrm>
        <a:prstGeom prst="homePlate">
          <a:avLst/>
        </a:prstGeom>
        <a:gradFill rotWithShape="0">
          <a:gsLst>
            <a:gs pos="0">
              <a:schemeClr val="bg2">
                <a:lumMod val="90000"/>
              </a:schemeClr>
            </a:gs>
            <a:gs pos="38000">
              <a:srgbClr val="85C2FF"/>
            </a:gs>
            <a:gs pos="48000">
              <a:schemeClr val="bg2">
                <a:lumMod val="90000"/>
              </a:schemeClr>
            </a:gs>
            <a:gs pos="100000">
              <a:srgbClr val="FFEBFA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720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Активная позиция в воспитательном процессе</a:t>
          </a:r>
          <a:endParaRPr lang="ru-RU" sz="2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029300" y="3399"/>
        <a:ext cx="5589677" cy="1103743"/>
      </dsp:txXfrm>
    </dsp:sp>
    <dsp:sp modelId="{968BBB05-2C20-4728-85A0-62671F34FE66}">
      <dsp:nvSpPr>
        <dsp:cNvPr id="0" name=""/>
        <dsp:cNvSpPr/>
      </dsp:nvSpPr>
      <dsp:spPr>
        <a:xfrm>
          <a:off x="1201493" y="3399"/>
          <a:ext cx="1103743" cy="110374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D5BB7C-369C-45B5-8142-0860F5B25F6C}">
      <dsp:nvSpPr>
        <dsp:cNvPr id="0" name=""/>
        <dsp:cNvSpPr/>
      </dsp:nvSpPr>
      <dsp:spPr>
        <a:xfrm rot="10800000">
          <a:off x="1753364" y="1436618"/>
          <a:ext cx="5865613" cy="1103743"/>
        </a:xfrm>
        <a:prstGeom prst="homePlate">
          <a:avLst/>
        </a:prstGeom>
        <a:gradFill rotWithShape="0">
          <a:gsLst>
            <a:gs pos="0">
              <a:schemeClr val="bg2">
                <a:lumMod val="90000"/>
              </a:schemeClr>
            </a:gs>
            <a:gs pos="38000">
              <a:srgbClr val="85C2FF"/>
            </a:gs>
            <a:gs pos="48000">
              <a:schemeClr val="bg2">
                <a:lumMod val="90000"/>
              </a:schemeClr>
            </a:gs>
            <a:gs pos="100000">
              <a:srgbClr val="FFEBFA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720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Сформированность</a:t>
          </a:r>
          <a:r>
            <a:rPr lang="ru-RU" sz="2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мотивации к сотрудничеству с дошкольным учреждением</a:t>
          </a:r>
          <a:endParaRPr lang="ru-RU" sz="2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029300" y="1436618"/>
        <a:ext cx="5589677" cy="1103743"/>
      </dsp:txXfrm>
    </dsp:sp>
    <dsp:sp modelId="{5AB64D20-FE9F-4D0A-9E62-A0424B806C74}">
      <dsp:nvSpPr>
        <dsp:cNvPr id="0" name=""/>
        <dsp:cNvSpPr/>
      </dsp:nvSpPr>
      <dsp:spPr>
        <a:xfrm>
          <a:off x="1201493" y="1436618"/>
          <a:ext cx="1103743" cy="110374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E22FB9-9B05-4441-956D-3C553EBEBE0C}">
      <dsp:nvSpPr>
        <dsp:cNvPr id="0" name=""/>
        <dsp:cNvSpPr/>
      </dsp:nvSpPr>
      <dsp:spPr>
        <a:xfrm rot="10800000">
          <a:off x="1753364" y="2869837"/>
          <a:ext cx="5865613" cy="1103743"/>
        </a:xfrm>
        <a:prstGeom prst="homePlate">
          <a:avLst/>
        </a:prstGeom>
        <a:gradFill rotWithShape="0">
          <a:gsLst>
            <a:gs pos="0">
              <a:schemeClr val="bg2">
                <a:lumMod val="90000"/>
              </a:schemeClr>
            </a:gs>
            <a:gs pos="38000">
              <a:srgbClr val="85C2FF"/>
            </a:gs>
            <a:gs pos="48000">
              <a:schemeClr val="bg2">
                <a:lumMod val="90000"/>
              </a:schemeClr>
            </a:gs>
            <a:gs pos="100000">
              <a:srgbClr val="FFEBFA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720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Повышение психолого – педагогической, </a:t>
          </a:r>
          <a:r>
            <a:rPr lang="ru-RU" sz="2300" b="1" kern="120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валеологической</a:t>
          </a:r>
          <a:r>
            <a:rPr lang="ru-RU" sz="23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, </a:t>
          </a:r>
          <a:r>
            <a:rPr lang="ru-RU" sz="2300" b="1" kern="120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здоровьесберегающей</a:t>
          </a:r>
          <a:r>
            <a:rPr lang="ru-RU" sz="23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культуры</a:t>
          </a:r>
          <a:endParaRPr lang="ru-RU" sz="2300" b="1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 rot="10800000">
        <a:off x="2029300" y="2869837"/>
        <a:ext cx="5589677" cy="1103743"/>
      </dsp:txXfrm>
    </dsp:sp>
    <dsp:sp modelId="{922E3FC3-4DB1-4FBF-B8F5-365A09F44A92}">
      <dsp:nvSpPr>
        <dsp:cNvPr id="0" name=""/>
        <dsp:cNvSpPr/>
      </dsp:nvSpPr>
      <dsp:spPr>
        <a:xfrm>
          <a:off x="1201493" y="2869837"/>
          <a:ext cx="1103743" cy="110374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FC1497-50BF-4C97-8377-5DC902DB056F}">
      <dsp:nvSpPr>
        <dsp:cNvPr id="0" name=""/>
        <dsp:cNvSpPr/>
      </dsp:nvSpPr>
      <dsp:spPr>
        <a:xfrm rot="10800000">
          <a:off x="1753364" y="4303056"/>
          <a:ext cx="5865613" cy="1103743"/>
        </a:xfrm>
        <a:prstGeom prst="homePlate">
          <a:avLst/>
        </a:prstGeom>
        <a:gradFill rotWithShape="0">
          <a:gsLst>
            <a:gs pos="0">
              <a:schemeClr val="bg2">
                <a:lumMod val="90000"/>
              </a:schemeClr>
            </a:gs>
            <a:gs pos="38000">
              <a:srgbClr val="85C2FF"/>
            </a:gs>
            <a:gs pos="48000">
              <a:schemeClr val="bg2">
                <a:lumMod val="90000"/>
              </a:schemeClr>
            </a:gs>
            <a:gs pos="100000">
              <a:srgbClr val="FFEBFA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720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Укрепление института семьи в области </a:t>
          </a:r>
          <a:r>
            <a:rPr lang="ru-RU" sz="23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здоровьесбережения</a:t>
          </a:r>
          <a:endParaRPr lang="ru-RU" sz="2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029300" y="4303056"/>
        <a:ext cx="5589677" cy="1103743"/>
      </dsp:txXfrm>
    </dsp:sp>
    <dsp:sp modelId="{BA49C8E0-F04A-43BF-90CC-488211CCFCA1}">
      <dsp:nvSpPr>
        <dsp:cNvPr id="0" name=""/>
        <dsp:cNvSpPr/>
      </dsp:nvSpPr>
      <dsp:spPr>
        <a:xfrm>
          <a:off x="1201493" y="4303056"/>
          <a:ext cx="1103743" cy="1103743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79B56-2E44-4D76-A5BF-D77631715227}">
      <dsp:nvSpPr>
        <dsp:cNvPr id="0" name=""/>
        <dsp:cNvSpPr/>
      </dsp:nvSpPr>
      <dsp:spPr>
        <a:xfrm rot="10800000">
          <a:off x="1679088" y="2910"/>
          <a:ext cx="5246903" cy="1429999"/>
        </a:xfrm>
        <a:prstGeom prst="homePlate">
          <a:avLst/>
        </a:prstGeom>
        <a:gradFill rotWithShape="0">
          <a:gsLst>
            <a:gs pos="0">
              <a:schemeClr val="bg2">
                <a:lumMod val="90000"/>
              </a:schemeClr>
            </a:gs>
            <a:gs pos="38000">
              <a:srgbClr val="85C2FF"/>
            </a:gs>
            <a:gs pos="48000">
              <a:schemeClr val="bg2">
                <a:lumMod val="90000"/>
              </a:schemeClr>
            </a:gs>
            <a:gs pos="100000">
              <a:srgbClr val="FFEBFA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0590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профессиональной компетентности и мастерства педагогов в области </a:t>
          </a:r>
          <a:r>
            <a:rPr lang="ru-RU" sz="22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здоровьесбережения</a:t>
          </a:r>
          <a:endParaRPr lang="ru-RU" sz="2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036588" y="2910"/>
        <a:ext cx="4889403" cy="1429999"/>
      </dsp:txXfrm>
    </dsp:sp>
    <dsp:sp modelId="{BFA41AF4-4C80-4E46-AEAE-D19203C8EB98}">
      <dsp:nvSpPr>
        <dsp:cNvPr id="0" name=""/>
        <dsp:cNvSpPr/>
      </dsp:nvSpPr>
      <dsp:spPr>
        <a:xfrm>
          <a:off x="964088" y="2910"/>
          <a:ext cx="1429999" cy="142999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4FFCA2-24E3-4863-9BB1-2F7062FB78BA}">
      <dsp:nvSpPr>
        <dsp:cNvPr id="0" name=""/>
        <dsp:cNvSpPr/>
      </dsp:nvSpPr>
      <dsp:spPr>
        <a:xfrm rot="10800000">
          <a:off x="1679088" y="1859776"/>
          <a:ext cx="5246903" cy="1429999"/>
        </a:xfrm>
        <a:prstGeom prst="homePlate">
          <a:avLst/>
        </a:prstGeom>
        <a:gradFill rotWithShape="0">
          <a:gsLst>
            <a:gs pos="0">
              <a:schemeClr val="bg2">
                <a:lumMod val="90000"/>
              </a:schemeClr>
            </a:gs>
            <a:gs pos="38000">
              <a:srgbClr val="85C2FF"/>
            </a:gs>
            <a:gs pos="48000">
              <a:schemeClr val="bg2">
                <a:lumMod val="90000"/>
              </a:schemeClr>
            </a:gs>
            <a:gs pos="100000">
              <a:srgbClr val="FFEBFA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0590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Увеличение количества авторских инновационных разработок в области </a:t>
          </a:r>
          <a:r>
            <a:rPr lang="ru-RU" sz="22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здоровьесбережения</a:t>
          </a:r>
          <a:endParaRPr lang="ru-RU" sz="2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036588" y="1859776"/>
        <a:ext cx="4889403" cy="1429999"/>
      </dsp:txXfrm>
    </dsp:sp>
    <dsp:sp modelId="{9C4E72A4-D249-4B05-BE13-3108B1090041}">
      <dsp:nvSpPr>
        <dsp:cNvPr id="0" name=""/>
        <dsp:cNvSpPr/>
      </dsp:nvSpPr>
      <dsp:spPr>
        <a:xfrm>
          <a:off x="964088" y="1859776"/>
          <a:ext cx="1429999" cy="142999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2E126-5A90-43AD-B3CF-780E91780E99}">
      <dsp:nvSpPr>
        <dsp:cNvPr id="0" name=""/>
        <dsp:cNvSpPr/>
      </dsp:nvSpPr>
      <dsp:spPr>
        <a:xfrm rot="10800000">
          <a:off x="1679088" y="3716641"/>
          <a:ext cx="5246903" cy="1429999"/>
        </a:xfrm>
        <a:prstGeom prst="homePlate">
          <a:avLst/>
        </a:prstGeom>
        <a:gradFill rotWithShape="0">
          <a:gsLst>
            <a:gs pos="0">
              <a:schemeClr val="bg2">
                <a:lumMod val="90000"/>
              </a:schemeClr>
            </a:gs>
            <a:gs pos="38000">
              <a:srgbClr val="85C2FF"/>
            </a:gs>
            <a:gs pos="48000">
              <a:schemeClr val="bg2">
                <a:lumMod val="90000"/>
              </a:schemeClr>
            </a:gs>
            <a:gs pos="100000">
              <a:srgbClr val="FFEBFA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0590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Творческая самореализация в профессиональной деятельности</a:t>
          </a:r>
          <a:endParaRPr lang="ru-RU" sz="2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036588" y="3716641"/>
        <a:ext cx="4889403" cy="1429999"/>
      </dsp:txXfrm>
    </dsp:sp>
    <dsp:sp modelId="{AF83FE34-4AB7-4308-B2A1-195F0A9FE503}">
      <dsp:nvSpPr>
        <dsp:cNvPr id="0" name=""/>
        <dsp:cNvSpPr/>
      </dsp:nvSpPr>
      <dsp:spPr>
        <a:xfrm>
          <a:off x="964088" y="3716641"/>
          <a:ext cx="1429999" cy="142999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0F0658-3134-4383-8EE3-D8A20577AC44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2F51C5-20B6-452B-9A39-E189A3FF269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0F0658-3134-4383-8EE3-D8A20577AC44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2F51C5-20B6-452B-9A39-E189A3FF2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0F0658-3134-4383-8EE3-D8A20577AC44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2F51C5-20B6-452B-9A39-E189A3FF2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0F0658-3134-4383-8EE3-D8A20577AC44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2F51C5-20B6-452B-9A39-E189A3FF2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0F0658-3134-4383-8EE3-D8A20577AC44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2F51C5-20B6-452B-9A39-E189A3FF269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0F0658-3134-4383-8EE3-D8A20577AC44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2F51C5-20B6-452B-9A39-E189A3FF2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0F0658-3134-4383-8EE3-D8A20577AC44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2F51C5-20B6-452B-9A39-E189A3FF2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0F0658-3134-4383-8EE3-D8A20577AC44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2F51C5-20B6-452B-9A39-E189A3FF2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0F0658-3134-4383-8EE3-D8A20577AC44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2F51C5-20B6-452B-9A39-E189A3FF269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0F0658-3134-4383-8EE3-D8A20577AC44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2F51C5-20B6-452B-9A39-E189A3FF2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0F0658-3134-4383-8EE3-D8A20577AC44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2F51C5-20B6-452B-9A39-E189A3FF269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50F0658-3134-4383-8EE3-D8A20577AC44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D2F51C5-20B6-452B-9A39-E189A3FF269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359898"/>
            <a:ext cx="8072494" cy="378348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Программа развития системы </a:t>
            </a:r>
            <a:r>
              <a:rPr lang="ru-RU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здоровьесбережения</a:t>
            </a:r>
            <a:r>
              <a:rPr lang="ru-RU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воспитанников в МБДОУ.</a:t>
            </a:r>
            <a:endParaRPr lang="ru-RU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5357826"/>
            <a:ext cx="5000660" cy="107157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Слушатель:</a:t>
            </a:r>
          </a:p>
          <a:p>
            <a:pPr algn="r"/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Караджели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Ирина Александровна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/>
          <a:lstStyle/>
          <a:p>
            <a:pPr algn="ctr"/>
            <a:r>
              <a:rPr lang="ru-RU" sz="2900" b="1" dirty="0">
                <a:solidFill>
                  <a:srgbClr val="04617B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  <a:t>Материально – техническое оснащение</a:t>
            </a:r>
            <a:endParaRPr lang="ru-RU" dirty="0"/>
          </a:p>
        </p:txBody>
      </p:sp>
      <p:pic>
        <p:nvPicPr>
          <p:cNvPr id="3074" name="Picture 2" descr="D:\ирина\МБДОУ № 16\документы на сайт\фото\DSC041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3280519" cy="4938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ирина\МБДОУ № 16\документы на сайт\фото\DSC041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83966" y="1932855"/>
            <a:ext cx="4938486" cy="3466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992888" cy="1143000"/>
          </a:xfrm>
          <a:gradFill>
            <a:gsLst>
              <a:gs pos="0">
                <a:srgbClr val="5E9EFF"/>
              </a:gs>
              <a:gs pos="29000">
                <a:srgbClr val="85C2FF"/>
              </a:gs>
              <a:gs pos="13000">
                <a:schemeClr val="bg2">
                  <a:lumMod val="90000"/>
                </a:schemeClr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Законодательно – нормативное обеспечение программы</a:t>
            </a:r>
            <a:endParaRPr lang="ru-RU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Autofit/>
          </a:bodyPr>
          <a:lstStyle/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Федеральный закон Российской Федерации от 29 декабря 2012 г. N 273-ФЗ "Об образовании в Российской Федерации".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Конвенция о правах ребенка. Принята резолюцией 44/25 Генеральной Ассамблеи от 20 ноября 1989 года.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Постановление Главного государственного санитарного врача Российской Федерации от 15 мая 2013 г. N 26 г. Москва от "Об утверждении СанПиН 2.4.1.3049-13 «Санитарно эпидемиологические требования к устройству, содержанию и организации режима работы дошкольных образовательных организаций».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Конституция РФ (статьи 38,41,42,43).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Закон Российской Федерации «Об иммунопрофилактике инфекционных заболеваний».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Постановление Правительства Российской Федерации «Об общероссийской системе мониторинга состояния физического здоровья населения, развития детей, подростков и молодежи» № 916 от 29.12. 2001 г.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Приказ Минздрава России от 30.06.92 №186/272 «О совершенствовании системы медицинского обеспечения детей в образовательных учреждениях».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Приказ Минздрава РФ от 03.07.2000 N 241 «Об утверждении Медицинской карты ребенка для образовательных учреждений»;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Приказ Минздрава России от N 60 от 14.03.95 «Об утверждении Инструкции по проведению профилактических осмотров детей дошкольного и школьного возраста на основе медико-экономических нормативов».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Методические рекомендации «Организация медицинского контроля за развитием и здоровьем дошкольников и школьников на основе массовых скрининг-тестов и их оздоровление в условиях детского сада, школы» (утв. Минздравом РФ, 1993).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Инструктивно-методическое письмо Минобразования России «О гигиенических требованиях, максимальной нагрузке на детей дошкольного возраста в организованных формах обучения» от 14.03.2000.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Методическими рекомендациями Минздрава РФ «Контроль за организацией питания в детских дошкольных учреждениях»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Устав МБДОУ.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833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46064" cy="922114"/>
          </a:xfrm>
          <a:gradFill>
            <a:gsLst>
              <a:gs pos="0">
                <a:schemeClr val="bg2">
                  <a:lumMod val="90000"/>
                </a:schemeClr>
              </a:gs>
              <a:gs pos="38000">
                <a:srgbClr val="85C2FF"/>
              </a:gs>
              <a:gs pos="48000">
                <a:schemeClr val="bg2">
                  <a:lumMod val="90000"/>
                </a:schemeClr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Этапы направления программы</a:t>
            </a:r>
            <a:endParaRPr lang="ru-RU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34715151"/>
              </p:ext>
            </p:extLst>
          </p:nvPr>
        </p:nvGraphicFramePr>
        <p:xfrm>
          <a:off x="1043608" y="1412776"/>
          <a:ext cx="799288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3704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0235368"/>
              </p:ext>
            </p:extLst>
          </p:nvPr>
        </p:nvGraphicFramePr>
        <p:xfrm>
          <a:off x="755576" y="188640"/>
          <a:ext cx="8388424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3588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352928" cy="13010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Ожидаемые результаты от реализации Программы </a:t>
            </a:r>
            <a:r>
              <a:rPr lang="ru-RU" sz="32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 уровне воспитанника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7128466"/>
              </p:ext>
            </p:extLst>
          </p:nvPr>
        </p:nvGraphicFramePr>
        <p:xfrm>
          <a:off x="1043608" y="1447800"/>
          <a:ext cx="789008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4931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Ожидаемые результаты от реализации Программы </a:t>
            </a:r>
            <a:r>
              <a:rPr lang="ru-RU" sz="2800" b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sz="28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уровне родителей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4166477"/>
              </p:ext>
            </p:extLst>
          </p:nvPr>
        </p:nvGraphicFramePr>
        <p:xfrm>
          <a:off x="323528" y="1447800"/>
          <a:ext cx="8820472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4457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3941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Ожидаемые результаты от реализации Программы </a:t>
            </a:r>
            <a:r>
              <a:rPr lang="ru-RU" sz="2800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sz="2800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на уровне </a:t>
            </a:r>
            <a:r>
              <a:rPr lang="ru-RU" sz="2800" b="1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педагогов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6829743"/>
              </p:ext>
            </p:extLst>
          </p:nvPr>
        </p:nvGraphicFramePr>
        <p:xfrm>
          <a:off x="1043608" y="1447800"/>
          <a:ext cx="7890080" cy="5149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1093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47800"/>
            <a:ext cx="8172400" cy="3709392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</a:t>
            </a:r>
          </a:p>
          <a:p>
            <a:pPr marL="82296" indent="0" algn="ctr">
              <a:buNone/>
            </a:pPr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 внимание!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505555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071546"/>
            <a:ext cx="5170896" cy="4085646"/>
          </a:xfrm>
          <a:ln w="41275">
            <a:solidFill>
              <a:schemeClr val="bg2">
                <a:lumMod val="90000"/>
              </a:schemeClr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i="1" dirty="0" smtClean="0"/>
              <a:t>«Если нельзя вырастить ребенка,</a:t>
            </a:r>
            <a:endParaRPr lang="ru-RU" dirty="0" smtClean="0"/>
          </a:p>
          <a:p>
            <a:pPr algn="ctr">
              <a:buNone/>
            </a:pPr>
            <a:r>
              <a:rPr lang="ru-RU" i="1" dirty="0" smtClean="0"/>
              <a:t>чтобы он совсем не болел,</a:t>
            </a:r>
            <a:endParaRPr lang="ru-RU" dirty="0" smtClean="0"/>
          </a:p>
          <a:p>
            <a:pPr algn="ctr">
              <a:buNone/>
            </a:pPr>
            <a:r>
              <a:rPr lang="ru-RU" i="1" dirty="0" smtClean="0"/>
              <a:t>то, во всяком случае, поддерживать у него высокий уровень здоровья вполне возможно»</a:t>
            </a:r>
            <a:endParaRPr lang="ru-RU" dirty="0" smtClean="0"/>
          </a:p>
          <a:p>
            <a:pPr algn="ctr">
              <a:buNone/>
            </a:pPr>
            <a:r>
              <a:rPr lang="ru-RU" sz="1900" i="1" dirty="0" smtClean="0"/>
              <a:t>Академик Н.М. Амосов.</a:t>
            </a:r>
            <a:endParaRPr lang="ru-RU" sz="1900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12290" name="Picture 2" descr="http://img1.liveinternet.ru/images/attach/c/2/67/528/67528235_Amosov_NikolMi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099729"/>
            <a:ext cx="2390777" cy="35861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Результаты научных исследований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35100" y="2143116"/>
          <a:ext cx="7208866" cy="4105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1645920" y="1214422"/>
            <a:ext cx="749808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785918" y="1203620"/>
            <a:ext cx="67866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 здоровых детей не превышает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 – 20%,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858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данным Министерства здравоохранения России, к 6-7 летнему возрасту только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13%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детей могут считаться здоровыми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/>
              </a:rPr>
              <a:t>Группы здоровья воспитанников</a:t>
            </a:r>
            <a:endParaRPr lang="ru-RU" b="1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6880808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sz="66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857364"/>
            <a:ext cx="7790712" cy="3371836"/>
          </a:xfrm>
          <a:ln w="41275" cmpd="dbl">
            <a:solidFill>
              <a:schemeClr val="bg2">
                <a:lumMod val="90000"/>
              </a:schemeClr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Создать эффективную систему для комплексного решения проблемы повышения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здоровьесберегающего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процесса в условиях дошкольного образовательного учреждения.</a:t>
            </a:r>
          </a:p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16884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48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000108"/>
            <a:ext cx="7534050" cy="5597244"/>
          </a:xfrm>
          <a:ln w="34925" cmpd="dbl">
            <a:solidFill>
              <a:schemeClr val="bg2">
                <a:lumMod val="90000"/>
              </a:schemeClr>
            </a:solidFill>
          </a:ln>
        </p:spPr>
        <p:txBody>
          <a:bodyPr>
            <a:noAutofit/>
          </a:bodyPr>
          <a:lstStyle/>
          <a:p>
            <a:pPr lvl="0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Обеспечить организационно-педагогические, медико-социальные и материально-технические условия способствующие созданию инновационного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здоровьесберегающего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пространства в МБДОУ.</a:t>
            </a:r>
          </a:p>
          <a:p>
            <a:pPr lvl="0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Развивать способность педагогов к качественному моделированию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здоровьесберегающего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процесса посредствам внедрения инновационных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технологий.</a:t>
            </a:r>
          </a:p>
          <a:p>
            <a:pPr lvl="0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Формировать качественно новый уровень продуктивного взаимодействия института семьи и МБДОУ на основе реализации альтернативных средств воспитания и оздоровления воспитанников.</a:t>
            </a:r>
          </a:p>
          <a:p>
            <a:pPr lvl="0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Определить модель сотрудничества образовательного учреждения и социальных институтов как внешнего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здоровьесберегающего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пространства</a:t>
            </a:r>
            <a:r>
              <a:rPr lang="ru-RU" sz="2300" dirty="0" smtClean="0"/>
              <a:t>.</a:t>
            </a:r>
            <a:endParaRPr lang="ru-RU" sz="2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357166"/>
            <a:ext cx="4011928" cy="911594"/>
          </a:xfrm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Принципы</a:t>
            </a:r>
            <a:endParaRPr lang="ru-RU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14414" y="1857364"/>
            <a:ext cx="3071834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Активности и сознательности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50727" y="1891773"/>
            <a:ext cx="3071834" cy="121444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Систематичности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последовательности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14414" y="3500438"/>
            <a:ext cx="3071834" cy="121444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Доступности и индивидуализации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>
            <a:stCxn id="2" idx="2"/>
            <a:endCxn id="4" idx="0"/>
          </p:cNvCxnSpPr>
          <p:nvPr/>
        </p:nvCxnSpPr>
        <p:spPr>
          <a:xfrm flipH="1">
            <a:off x="2750331" y="1268760"/>
            <a:ext cx="2387473" cy="5886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" idx="2"/>
            <a:endCxn id="5" idx="0"/>
          </p:cNvCxnSpPr>
          <p:nvPr/>
        </p:nvCxnSpPr>
        <p:spPr>
          <a:xfrm>
            <a:off x="5137804" y="1268760"/>
            <a:ext cx="2148840" cy="6230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428992" y="5000636"/>
            <a:ext cx="3286148" cy="121444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Комплексный междисциплинарный подход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>
            <a:stCxn id="4" idx="2"/>
            <a:endCxn id="7" idx="0"/>
          </p:cNvCxnSpPr>
          <p:nvPr/>
        </p:nvCxnSpPr>
        <p:spPr>
          <a:xfrm>
            <a:off x="2750331" y="3071810"/>
            <a:ext cx="0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7" idx="2"/>
            <a:endCxn id="16" idx="0"/>
          </p:cNvCxnSpPr>
          <p:nvPr/>
        </p:nvCxnSpPr>
        <p:spPr>
          <a:xfrm>
            <a:off x="2750331" y="4714884"/>
            <a:ext cx="2321735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5727615" y="3449782"/>
            <a:ext cx="3071834" cy="121444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Синкретичности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единительная линия 30"/>
          <p:cNvCxnSpPr>
            <a:stCxn id="5" idx="2"/>
          </p:cNvCxnSpPr>
          <p:nvPr/>
        </p:nvCxnSpPr>
        <p:spPr>
          <a:xfrm>
            <a:off x="7286644" y="3106219"/>
            <a:ext cx="0" cy="3227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30" idx="2"/>
            <a:endCxn id="16" idx="0"/>
          </p:cNvCxnSpPr>
          <p:nvPr/>
        </p:nvCxnSpPr>
        <p:spPr>
          <a:xfrm flipH="1">
            <a:off x="5072066" y="4664228"/>
            <a:ext cx="2191466" cy="336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Материально – техническое оснащение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 descr="C:\МБДОУ № 16 Матушкина\фотографии\_DSC53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142984"/>
            <a:ext cx="2857520" cy="1602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6" name="Picture 2" descr="C:\МБДОУ № 16 Матушкина\фотографии\_DSC5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357694"/>
            <a:ext cx="4086632" cy="2292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D:\ирина\МБДОУ № 16\документы на сайт\фото\DSC033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97206" y="3551067"/>
            <a:ext cx="3708860" cy="2463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ирина\МБДОУ № 16\документы на сайт\фото\DSC039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246" y="908720"/>
            <a:ext cx="4289472" cy="2849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312856" cy="868958"/>
          </a:xfrm>
        </p:spPr>
        <p:txBody>
          <a:bodyPr/>
          <a:lstStyle/>
          <a:p>
            <a:pPr algn="ctr"/>
            <a:r>
              <a:rPr lang="ru-RU" sz="2900" b="1" dirty="0">
                <a:solidFill>
                  <a:srgbClr val="04617B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  <a:t>Материально – техническое оснащение</a:t>
            </a:r>
            <a:endParaRPr lang="ru-RU" dirty="0"/>
          </a:p>
        </p:txBody>
      </p:sp>
      <p:pic>
        <p:nvPicPr>
          <p:cNvPr id="2050" name="Picture 2" descr="D:\ирина\МБДОУ № 16\документы на сайт\фото\DSC033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3744416" cy="2487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15720"/>
            <a:ext cx="3744416" cy="2575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D:\ирина\МБДОУ № 16\документы на сайт\фото\DSC041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4" y="3861048"/>
            <a:ext cx="4072690" cy="27056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ирина\МБДОУ № 16\документы на сайт\фото\DSC041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895" y="3861048"/>
            <a:ext cx="3546585" cy="2705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C4EEFF"/>
      </a:lt2>
      <a:accent1>
        <a:srgbClr val="0F6FC6"/>
      </a:accent1>
      <a:accent2>
        <a:srgbClr val="009DD9"/>
      </a:accent2>
      <a:accent3>
        <a:srgbClr val="FFFFFF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505</TotalTime>
  <Words>586</Words>
  <Application>Microsoft Office PowerPoint</Application>
  <PresentationFormat>Экран (4:3)</PresentationFormat>
  <Paragraphs>66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Программа развития системы здоровьесбережения воспитанников в МБДОУ.</vt:lpstr>
      <vt:lpstr>Презентация PowerPoint</vt:lpstr>
      <vt:lpstr>Результаты научных исследований</vt:lpstr>
      <vt:lpstr>Группы здоровья воспитанников</vt:lpstr>
      <vt:lpstr>Цель</vt:lpstr>
      <vt:lpstr>Задачи</vt:lpstr>
      <vt:lpstr>Принципы</vt:lpstr>
      <vt:lpstr>Материально – техническое оснащение</vt:lpstr>
      <vt:lpstr>Материально – техническое оснащение</vt:lpstr>
      <vt:lpstr>Материально – техническое оснащение</vt:lpstr>
      <vt:lpstr>Законодательно – нормативное обеспечение программы</vt:lpstr>
      <vt:lpstr>Этапы направления программы</vt:lpstr>
      <vt:lpstr>Презентация PowerPoint</vt:lpstr>
      <vt:lpstr>Ожидаемые результаты от реализации Программы здоровьесбережения на уровне воспитанника</vt:lpstr>
      <vt:lpstr>Ожидаемые результаты от реализации Программы здоровьесбережения на уровне родителей</vt:lpstr>
      <vt:lpstr>Ожидаемые результаты от реализации Программы здоровьесбережения на уровне педагогов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развития системы здоровьесбережения воспитанников в МБДОУ.</dc:title>
  <dc:creator>МБДОУ 16</dc:creator>
  <cp:lastModifiedBy>User</cp:lastModifiedBy>
  <cp:revision>23</cp:revision>
  <dcterms:created xsi:type="dcterms:W3CDTF">2013-11-20T08:03:08Z</dcterms:created>
  <dcterms:modified xsi:type="dcterms:W3CDTF">2013-11-20T17:40:58Z</dcterms:modified>
</cp:coreProperties>
</file>