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6" r:id="rId4"/>
    <p:sldId id="261" r:id="rId5"/>
    <p:sldId id="259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e9703b998e8t.jpg (400×600).jpg"/>
          <p:cNvPicPr>
            <a:picLocks noChangeAspect="1"/>
          </p:cNvPicPr>
          <p:nvPr/>
        </p:nvPicPr>
        <p:blipFill>
          <a:blip r:embed="rId2" cstate="print">
            <a:lum bright="38000"/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5984" y="548680"/>
            <a:ext cx="601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smtClean="0">
                <a:latin typeface="Comic Sans MS" pitchFamily="66" charset="0"/>
              </a:rPr>
              <a:t>ОСЕННЯЯ ПОРА</a:t>
            </a:r>
            <a:endParaRPr lang="ru-RU" sz="5400" b="1" i="1" dirty="0"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214554"/>
            <a:ext cx="85725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Заглянула осень в сад -</a:t>
            </a:r>
            <a:r>
              <a:rPr lang="en-US" sz="2800" b="1" dirty="0" smtClean="0">
                <a:latin typeface="Comic Sans MS" pitchFamily="66" charset="0"/>
              </a:rPr>
              <a:t> </a:t>
            </a:r>
            <a:r>
              <a:rPr lang="ru-RU" sz="2800" b="1" dirty="0" smtClean="0">
                <a:latin typeface="Comic Sans MS" pitchFamily="66" charset="0"/>
              </a:rPr>
              <a:t>птицы улетели.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За окном с утра шуршат жёлтые метели.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Под ногами первый лёд крошится, ломается.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Воробей в саду вздохнет, а запеть стесняется.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0"/>
            <a:ext cx="4643438" cy="692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14282" y="1643050"/>
            <a:ext cx="42148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latin typeface="Comic Sans MS" pitchFamily="66" charset="0"/>
              </a:rPr>
              <a:t>Мочит поле, лес и луг,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Comic Sans MS" pitchFamily="66" charset="0"/>
              </a:rPr>
              <a:t>Город, дом и всё вокруг!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Comic Sans MS" pitchFamily="66" charset="0"/>
              </a:rPr>
              <a:t>Облаков и туч он вождь,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Comic Sans MS" pitchFamily="66" charset="0"/>
              </a:rPr>
              <a:t>Ты же знаешь, это - ... </a:t>
            </a:r>
          </a:p>
          <a:p>
            <a:pPr algn="r">
              <a:lnSpc>
                <a:spcPct val="150000"/>
              </a:lnSpc>
            </a:pPr>
            <a:endParaRPr lang="ru-RU" sz="2400" b="1" dirty="0" smtClean="0">
              <a:latin typeface="Comic Sans MS" pitchFamily="66" charset="0"/>
            </a:endParaRPr>
          </a:p>
          <a:p>
            <a:pPr algn="r">
              <a:lnSpc>
                <a:spcPct val="150000"/>
              </a:lnSpc>
            </a:pPr>
            <a:endParaRPr lang="ru-RU" sz="2400" b="1" dirty="0" smtClean="0">
              <a:latin typeface="Comic Sans MS" pitchFamily="66" charset="0"/>
            </a:endParaRPr>
          </a:p>
          <a:p>
            <a:pPr algn="r">
              <a:lnSpc>
                <a:spcPct val="150000"/>
              </a:lnSpc>
            </a:pPr>
            <a:r>
              <a:rPr lang="ru-RU" sz="2400" b="1" dirty="0" smtClean="0">
                <a:latin typeface="Comic Sans MS" pitchFamily="66" charset="0"/>
              </a:rPr>
              <a:t>(Дождь)</a:t>
            </a:r>
            <a:endParaRPr lang="ru-RU" sz="24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58000"/>
          </a:blip>
          <a:srcRect/>
          <a:stretch>
            <a:fillRect/>
          </a:stretch>
        </p:blipFill>
        <p:spPr bwMode="auto">
          <a:xfrm>
            <a:off x="0" y="0"/>
            <a:ext cx="92385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14282" y="214290"/>
            <a:ext cx="707242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Ходит осень по дорожке,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Промочила в лужах ножки.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Льют дожди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И нет просвета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Затерялось где-то лето.</a:t>
            </a:r>
            <a:endParaRPr lang="ru-RU" sz="2800" b="1" dirty="0"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500438"/>
            <a:ext cx="4238648" cy="3178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55805939_0lik.ru_7ae787439991.jpg"/>
          <p:cNvPicPr>
            <a:picLocks noChangeAspect="1"/>
          </p:cNvPicPr>
          <p:nvPr/>
        </p:nvPicPr>
        <p:blipFill>
          <a:blip r:embed="rId2" cstate="print">
            <a:lum bright="14000"/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43240" y="357166"/>
            <a:ext cx="54292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dirty="0" smtClean="0">
                <a:latin typeface="Comic Sans MS" pitchFamily="66" charset="0"/>
              </a:rPr>
              <a:t>СЕНТЯБРЬ</a:t>
            </a:r>
            <a:endParaRPr lang="ru-RU" sz="6000" b="1" i="1" dirty="0"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00430" y="2000240"/>
            <a:ext cx="48577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Пришёл сентябрь с красками,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Коснулся листьев ласково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И деревце простое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Вдруг стало золотое.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bright="14000"/>
          </a:blip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4286216" y="214290"/>
            <a:ext cx="4857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latin typeface="Comic Sans MS" pitchFamily="66" charset="0"/>
              </a:rPr>
              <a:t>Листопад, листопад,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Comic Sans MS" pitchFamily="66" charset="0"/>
              </a:rPr>
              <a:t>Листья желтые летят.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Comic Sans MS" pitchFamily="66" charset="0"/>
              </a:rPr>
              <a:t>Желтый клен, желтый бук,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Comic Sans MS" pitchFamily="66" charset="0"/>
              </a:rPr>
              <a:t>Желтый в небе солнца круг.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57341472_osen.jpg"/>
          <p:cNvPicPr>
            <a:picLocks noChangeAspect="1"/>
          </p:cNvPicPr>
          <p:nvPr/>
        </p:nvPicPr>
        <p:blipFill>
          <a:blip r:embed="rId2" cstate="print">
            <a:lum bright="22000"/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43174" y="285728"/>
            <a:ext cx="399019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i="1" dirty="0" smtClean="0">
                <a:latin typeface="Comic Sans MS" pitchFamily="66" charset="0"/>
              </a:rPr>
              <a:t>ОКТЯБРЬ</a:t>
            </a:r>
            <a:endParaRPr lang="ru-RU" sz="6600" b="1" i="1" dirty="0"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57422" y="1643050"/>
            <a:ext cx="457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Середина октября.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Ночи стали длинные.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Улетели за моря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Стаи журавлиные.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bright="44000"/>
          </a:blip>
          <a:srcRect/>
          <a:stretch>
            <a:fillRect/>
          </a:stretch>
        </p:blipFill>
        <p:spPr bwMode="auto">
          <a:xfrm>
            <a:off x="0" y="0"/>
            <a:ext cx="9144000" cy="6873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504" y="116632"/>
            <a:ext cx="428628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Улетает птичья стая,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Тучи носятся рыдая.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Будто тонкая былинка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На ветру дрожит осинка.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c43ebec030.jpg"/>
          <p:cNvPicPr>
            <a:picLocks noChangeAspect="1"/>
          </p:cNvPicPr>
          <p:nvPr/>
        </p:nvPicPr>
        <p:blipFill>
          <a:blip r:embed="rId2" cstate="print">
            <a:lum bright="31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57422" y="1785926"/>
            <a:ext cx="4572000" cy="26061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Мерзнет ветер в ноябре,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Холодом простужен: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Он на утренней заре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Встретился со стужей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6050" y="714356"/>
            <a:ext cx="44291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 smtClean="0">
                <a:latin typeface="Comic Sans MS" pitchFamily="66" charset="0"/>
              </a:rPr>
              <a:t>НОЯБРЬ</a:t>
            </a:r>
            <a:endParaRPr lang="ru-RU" sz="6000" b="1" i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lum bright="55000"/>
          </a:blip>
          <a:srcRect/>
          <a:stretch>
            <a:fillRect/>
          </a:stretch>
        </p:blipFill>
        <p:spPr bwMode="auto">
          <a:xfrm>
            <a:off x="0" y="-30480"/>
            <a:ext cx="9144000" cy="691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500266" y="0"/>
            <a:ext cx="664373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Кричит ворона в небе: - </a:t>
            </a:r>
            <a:r>
              <a:rPr lang="ru-RU" sz="2800" b="1" dirty="0" err="1" smtClean="0">
                <a:latin typeface="Comic Sans MS" pitchFamily="66" charset="0"/>
              </a:rPr>
              <a:t>Кар-р</a:t>
            </a:r>
            <a:r>
              <a:rPr lang="ru-RU" sz="2800" b="1" dirty="0" smtClean="0">
                <a:latin typeface="Comic Sans MS" pitchFamily="66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В лесу </a:t>
            </a:r>
            <a:r>
              <a:rPr lang="ru-RU" sz="2800" b="1" dirty="0" err="1" smtClean="0">
                <a:latin typeface="Comic Sans MS" pitchFamily="66" charset="0"/>
              </a:rPr>
              <a:t>пожар-р</a:t>
            </a:r>
            <a:r>
              <a:rPr lang="ru-RU" sz="2800" b="1" dirty="0" smtClean="0">
                <a:latin typeface="Comic Sans MS" pitchFamily="66" charset="0"/>
              </a:rPr>
              <a:t>, в лесу </a:t>
            </a:r>
            <a:r>
              <a:rPr lang="ru-RU" sz="2800" b="1" dirty="0" err="1" smtClean="0">
                <a:latin typeface="Comic Sans MS" pitchFamily="66" charset="0"/>
              </a:rPr>
              <a:t>пожар-р</a:t>
            </a:r>
            <a:r>
              <a:rPr lang="ru-RU" sz="2800" b="1" dirty="0" smtClean="0">
                <a:latin typeface="Comic Sans MS" pitchFamily="66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А было просто очень: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В нем поселилась осень!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28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857356" y="0"/>
            <a:ext cx="54292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— </a:t>
            </a:r>
            <a:r>
              <a:rPr lang="ru-RU" sz="2800" b="1" dirty="0" err="1" smtClean="0">
                <a:latin typeface="Comic Sans MS" pitchFamily="66" charset="0"/>
              </a:rPr>
              <a:t>Почемy</a:t>
            </a:r>
            <a:r>
              <a:rPr lang="ru-RU" sz="2800" b="1" dirty="0" smtClean="0">
                <a:latin typeface="Comic Sans MS" pitchFamily="66" charset="0"/>
              </a:rPr>
              <a:t> к зиме </a:t>
            </a:r>
            <a:r>
              <a:rPr lang="ru-RU" sz="2800" b="1" dirty="0" err="1" smtClean="0">
                <a:latin typeface="Comic Sans MS" pitchFamily="66" charset="0"/>
              </a:rPr>
              <a:t>деpевья</a:t>
            </a:r>
            <a:r>
              <a:rPr lang="ru-RU" sz="2800" b="1" dirty="0" smtClean="0">
                <a:latin typeface="Comic Sans MS" pitchFamily="66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 Раздеваются </a:t>
            </a:r>
            <a:r>
              <a:rPr lang="ru-RU" sz="2800" b="1" dirty="0" err="1" smtClean="0">
                <a:latin typeface="Comic Sans MS" pitchFamily="66" charset="0"/>
              </a:rPr>
              <a:t>кpyгом</a:t>
            </a:r>
            <a:r>
              <a:rPr lang="ru-RU" sz="2800" b="1" dirty="0" smtClean="0">
                <a:latin typeface="Comic Sans MS" pitchFamily="66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 — А </a:t>
            </a:r>
            <a:r>
              <a:rPr lang="ru-RU" sz="2800" b="1" dirty="0" err="1" smtClean="0">
                <a:latin typeface="Comic Sans MS" pitchFamily="66" charset="0"/>
              </a:rPr>
              <a:t>деpевьям</a:t>
            </a:r>
            <a:r>
              <a:rPr lang="ru-RU" sz="2800" b="1" dirty="0" smtClean="0">
                <a:latin typeface="Comic Sans MS" pitchFamily="66" charset="0"/>
              </a:rPr>
              <a:t> тоже </a:t>
            </a:r>
            <a:r>
              <a:rPr lang="ru-RU" sz="2800" b="1" dirty="0" err="1" smtClean="0">
                <a:latin typeface="Comic Sans MS" pitchFamily="66" charset="0"/>
              </a:rPr>
              <a:t>нyжно</a:t>
            </a:r>
            <a:endParaRPr lang="ru-RU" sz="2800" b="1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ru-RU" sz="2800" b="1" dirty="0" smtClean="0">
                <a:latin typeface="Comic Sans MS" pitchFamily="66" charset="0"/>
              </a:rPr>
              <a:t> Раздеваться </a:t>
            </a:r>
            <a:r>
              <a:rPr lang="ru-RU" sz="2800" b="1" dirty="0" err="1" smtClean="0">
                <a:latin typeface="Comic Sans MS" pitchFamily="66" charset="0"/>
              </a:rPr>
              <a:t>пеpед</a:t>
            </a:r>
            <a:r>
              <a:rPr lang="ru-RU" sz="2800" b="1" dirty="0" smtClean="0">
                <a:latin typeface="Comic Sans MS" pitchFamily="66" charset="0"/>
              </a:rPr>
              <a:t> сном!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221</Words>
  <Application>Microsoft Office PowerPoint</Application>
  <PresentationFormat>Экран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Макс</cp:lastModifiedBy>
  <cp:revision>21</cp:revision>
  <dcterms:modified xsi:type="dcterms:W3CDTF">2013-05-21T09:23:12Z</dcterms:modified>
</cp:coreProperties>
</file>