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e9703b998e8t.jpg (400×600).jpg"/>
          <p:cNvPicPr>
            <a:picLocks noChangeAspect="1"/>
          </p:cNvPicPr>
          <p:nvPr/>
        </p:nvPicPr>
        <p:blipFill>
          <a:blip r:embed="rId2" cstate="print">
            <a:lum bright="38000"/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548680"/>
            <a:ext cx="601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Comic Sans MS" pitchFamily="66" charset="0"/>
              </a:rPr>
              <a:t>ОСЕННЯЯ ПОРА</a:t>
            </a:r>
            <a:endParaRPr lang="ru-RU" sz="5400" b="1" i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Заглянула осень в сад -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птицы улетели.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За окном с утра шуршат жёлтые метели.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Под ногами первый лёд крошится, ломается.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Воробей в саду вздохнет, а запеть стесняется.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69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1643050"/>
            <a:ext cx="4214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Мочит поле, лес и луг,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Город, дом и всё вокруг!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Облаков и туч он вождь,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Ты же знаешь, это - ... </a:t>
            </a:r>
          </a:p>
          <a:p>
            <a:pPr algn="r">
              <a:lnSpc>
                <a:spcPct val="150000"/>
              </a:lnSpc>
            </a:pPr>
            <a:endParaRPr lang="ru-RU" sz="2400" b="1" dirty="0" smtClean="0">
              <a:latin typeface="Comic Sans MS" pitchFamily="66" charset="0"/>
            </a:endParaRPr>
          </a:p>
          <a:p>
            <a:pPr algn="r">
              <a:lnSpc>
                <a:spcPct val="150000"/>
              </a:lnSpc>
            </a:pPr>
            <a:endParaRPr lang="ru-RU" sz="2400" b="1" dirty="0" smtClean="0">
              <a:latin typeface="Comic Sans MS" pitchFamily="66" charset="0"/>
            </a:endParaRP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(Дождь)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0" y="0"/>
            <a:ext cx="9238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0724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Ходит осень по дорожке,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Промочила в лужах ножки.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Льют дожди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И нет просвета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Затерялось где-то лето.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238648" cy="31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5805939_0lik.ru_7ae787439991.jpg"/>
          <p:cNvPicPr>
            <a:picLocks noChangeAspect="1"/>
          </p:cNvPicPr>
          <p:nvPr/>
        </p:nvPicPr>
        <p:blipFill>
          <a:blip r:embed="rId2" cstate="print">
            <a:lum bright="14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357166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atin typeface="Comic Sans MS" pitchFamily="66" charset="0"/>
              </a:rPr>
              <a:t>СЕНТЯБРЬ</a:t>
            </a:r>
            <a:endParaRPr lang="ru-RU" sz="6000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000240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Пришёл сентябрь с красками,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Коснулся листьев ласково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И деревце простое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Вдруг стало золотое.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6216" y="214290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Листопад, листопад,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Листья желтые летят.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Желтый клен, желтый бук,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Желтый в небе солнца круг.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7341472_osen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285728"/>
            <a:ext cx="39901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latin typeface="Comic Sans MS" pitchFamily="66" charset="0"/>
              </a:rPr>
              <a:t>ОКТЯБРЬ</a:t>
            </a:r>
            <a:endParaRPr lang="ru-RU" sz="6600" b="1" i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64305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Середина октября.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Ночи стали длинные.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Улетели за моря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Стаи журавлиные.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4286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Улетает птичья стая,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Тучи носятся рыдая.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Будто тонкая былинка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На ветру дрожит осинка.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c43ebec030.jpg"/>
          <p:cNvPicPr>
            <a:picLocks noChangeAspect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785926"/>
            <a:ext cx="4572000" cy="260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Мерзнет ветер в ноябре,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Холодом простужен: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Он на утренней заре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Встретился со стужей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714356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atin typeface="Comic Sans MS" pitchFamily="66" charset="0"/>
              </a:rPr>
              <a:t>НОЯБРЬ</a:t>
            </a:r>
            <a:endParaRPr lang="ru-RU" sz="60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0" y="-30480"/>
            <a:ext cx="9144000" cy="691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66" y="0"/>
            <a:ext cx="6643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Кричит ворона в небе: - </a:t>
            </a:r>
            <a:r>
              <a:rPr lang="ru-RU" sz="2800" b="1" dirty="0" err="1" smtClean="0">
                <a:latin typeface="Comic Sans MS" pitchFamily="66" charset="0"/>
              </a:rPr>
              <a:t>Кар-р</a:t>
            </a:r>
            <a:r>
              <a:rPr lang="ru-RU" sz="2800" b="1" dirty="0" smtClean="0">
                <a:latin typeface="Comic Sans MS" pitchFamily="66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В лесу </a:t>
            </a:r>
            <a:r>
              <a:rPr lang="ru-RU" sz="2800" b="1" dirty="0" err="1" smtClean="0">
                <a:latin typeface="Comic Sans MS" pitchFamily="66" charset="0"/>
              </a:rPr>
              <a:t>пожар-р</a:t>
            </a:r>
            <a:r>
              <a:rPr lang="ru-RU" sz="2800" b="1" dirty="0" smtClean="0">
                <a:latin typeface="Comic Sans MS" pitchFamily="66" charset="0"/>
              </a:rPr>
              <a:t>, в лесу </a:t>
            </a:r>
            <a:r>
              <a:rPr lang="ru-RU" sz="2800" b="1" dirty="0" err="1" smtClean="0">
                <a:latin typeface="Comic Sans MS" pitchFamily="66" charset="0"/>
              </a:rPr>
              <a:t>пожар-р</a:t>
            </a:r>
            <a:r>
              <a:rPr lang="ru-RU" sz="2800" b="1" dirty="0" smtClean="0">
                <a:latin typeface="Comic Sans MS" pitchFamily="66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А было просто очень: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В нем поселилась осень!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— </a:t>
            </a:r>
            <a:r>
              <a:rPr lang="ru-RU" sz="2800" b="1" dirty="0" err="1" smtClean="0">
                <a:latin typeface="Comic Sans MS" pitchFamily="66" charset="0"/>
              </a:rPr>
              <a:t>Почемy</a:t>
            </a:r>
            <a:r>
              <a:rPr lang="ru-RU" sz="2800" b="1" dirty="0" smtClean="0">
                <a:latin typeface="Comic Sans MS" pitchFamily="66" charset="0"/>
              </a:rPr>
              <a:t> к зиме </a:t>
            </a:r>
            <a:r>
              <a:rPr lang="ru-RU" sz="2800" b="1" dirty="0" err="1" smtClean="0">
                <a:latin typeface="Comic Sans MS" pitchFamily="66" charset="0"/>
              </a:rPr>
              <a:t>деpевья</a:t>
            </a:r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 Раздеваются </a:t>
            </a:r>
            <a:r>
              <a:rPr lang="ru-RU" sz="2800" b="1" dirty="0" err="1" smtClean="0">
                <a:latin typeface="Comic Sans MS" pitchFamily="66" charset="0"/>
              </a:rPr>
              <a:t>кpyгом</a:t>
            </a:r>
            <a:r>
              <a:rPr lang="ru-RU" sz="2800" b="1" dirty="0" smtClean="0">
                <a:latin typeface="Comic Sans MS" pitchFamily="66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 — А </a:t>
            </a:r>
            <a:r>
              <a:rPr lang="ru-RU" sz="2800" b="1" dirty="0" err="1" smtClean="0">
                <a:latin typeface="Comic Sans MS" pitchFamily="66" charset="0"/>
              </a:rPr>
              <a:t>деpевьям</a:t>
            </a:r>
            <a:r>
              <a:rPr lang="ru-RU" sz="2800" b="1" dirty="0" smtClean="0">
                <a:latin typeface="Comic Sans MS" pitchFamily="66" charset="0"/>
              </a:rPr>
              <a:t> тоже </a:t>
            </a:r>
            <a:r>
              <a:rPr lang="ru-RU" sz="2800" b="1" dirty="0" err="1" smtClean="0">
                <a:latin typeface="Comic Sans MS" pitchFamily="66" charset="0"/>
              </a:rPr>
              <a:t>нyжно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 Раздеваться </a:t>
            </a:r>
            <a:r>
              <a:rPr lang="ru-RU" sz="2800" b="1" dirty="0" err="1" smtClean="0">
                <a:latin typeface="Comic Sans MS" pitchFamily="66" charset="0"/>
              </a:rPr>
              <a:t>пеpед</a:t>
            </a:r>
            <a:r>
              <a:rPr lang="ru-RU" sz="2800" b="1" dirty="0" smtClean="0">
                <a:latin typeface="Comic Sans MS" pitchFamily="66" charset="0"/>
              </a:rPr>
              <a:t> сном!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</cp:lastModifiedBy>
  <cp:revision>21</cp:revision>
  <dcterms:modified xsi:type="dcterms:W3CDTF">2013-05-21T09:23:12Z</dcterms:modified>
</cp:coreProperties>
</file>