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8" r:id="rId4"/>
    <p:sldId id="267" r:id="rId5"/>
    <p:sldId id="293" r:id="rId6"/>
    <p:sldId id="294" r:id="rId7"/>
    <p:sldId id="295" r:id="rId8"/>
    <p:sldId id="266" r:id="rId9"/>
    <p:sldId id="296" r:id="rId10"/>
    <p:sldId id="299" r:id="rId11"/>
    <p:sldId id="300" r:id="rId12"/>
    <p:sldId id="297" r:id="rId13"/>
    <p:sldId id="301" r:id="rId14"/>
    <p:sldId id="298" r:id="rId15"/>
    <p:sldId id="259" r:id="rId16"/>
    <p:sldId id="273" r:id="rId17"/>
    <p:sldId id="269" r:id="rId18"/>
    <p:sldId id="270" r:id="rId19"/>
    <p:sldId id="274" r:id="rId20"/>
    <p:sldId id="303" r:id="rId21"/>
    <p:sldId id="277" r:id="rId22"/>
    <p:sldId id="305" r:id="rId23"/>
    <p:sldId id="304" r:id="rId24"/>
    <p:sldId id="306" r:id="rId25"/>
    <p:sldId id="271" r:id="rId26"/>
    <p:sldId id="276" r:id="rId27"/>
    <p:sldId id="275" r:id="rId28"/>
    <p:sldId id="272" r:id="rId29"/>
    <p:sldId id="278" r:id="rId30"/>
    <p:sldId id="281" r:id="rId31"/>
    <p:sldId id="284" r:id="rId32"/>
    <p:sldId id="280" r:id="rId33"/>
    <p:sldId id="285" r:id="rId34"/>
    <p:sldId id="283" r:id="rId35"/>
    <p:sldId id="308" r:id="rId36"/>
    <p:sldId id="307" r:id="rId37"/>
    <p:sldId id="310" r:id="rId38"/>
    <p:sldId id="309" r:id="rId39"/>
    <p:sldId id="286" r:id="rId40"/>
    <p:sldId id="282" r:id="rId41"/>
    <p:sldId id="311" r:id="rId42"/>
    <p:sldId id="291" r:id="rId43"/>
    <p:sldId id="288" r:id="rId44"/>
    <p:sldId id="279" r:id="rId45"/>
    <p:sldId id="292" r:id="rId46"/>
    <p:sldId id="287" r:id="rId47"/>
    <p:sldId id="313" r:id="rId48"/>
    <p:sldId id="290" r:id="rId49"/>
    <p:sldId id="289" r:id="rId50"/>
    <p:sldId id="258"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00CC"/>
    <a:srgbClr val="FFFFCC"/>
    <a:srgbClr val="66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57" d="100"/>
          <a:sy n="57" d="100"/>
        </p:scale>
        <p:origin x="48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12BEF-459C-4E4F-BD0C-352D325DEF40}"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9E53B189-0707-4064-9012-2711E3FFAF51}">
      <dgm:prSet phldrT="[Текст]"/>
      <dgm:spPr/>
      <dgm:t>
        <a:bodyPr/>
        <a:lstStyle/>
        <a:p>
          <a:r>
            <a:rPr lang="ru-RU" b="1" dirty="0" smtClean="0">
              <a:solidFill>
                <a:srgbClr val="FF0000"/>
              </a:solidFill>
              <a:effectLst>
                <a:outerShdw blurRad="38100" dist="38100" dir="2700000" algn="tl">
                  <a:srgbClr val="000000">
                    <a:alpha val="43137"/>
                  </a:srgbClr>
                </a:outerShdw>
              </a:effectLst>
              <a:latin typeface="+mj-lt"/>
            </a:rPr>
            <a:t>М</a:t>
          </a:r>
          <a:endParaRPr lang="ru-RU" b="1" dirty="0">
            <a:solidFill>
              <a:srgbClr val="FF0000"/>
            </a:solidFill>
            <a:effectLst>
              <a:outerShdw blurRad="38100" dist="38100" dir="2700000" algn="tl">
                <a:srgbClr val="000000">
                  <a:alpha val="43137"/>
                </a:srgbClr>
              </a:outerShdw>
            </a:effectLst>
            <a:latin typeface="+mj-lt"/>
          </a:endParaRPr>
        </a:p>
      </dgm:t>
    </dgm:pt>
    <dgm:pt modelId="{83B5739D-730E-4AFE-B96D-E4455600C418}" type="parTrans" cxnId="{4DE6CD2A-1886-4C46-9D77-B525569F2250}">
      <dgm:prSet/>
      <dgm:spPr/>
      <dgm:t>
        <a:bodyPr/>
        <a:lstStyle/>
        <a:p>
          <a:endParaRPr lang="ru-RU"/>
        </a:p>
      </dgm:t>
    </dgm:pt>
    <dgm:pt modelId="{B344321C-0B86-4D86-BBBA-01F7BE1DC4BD}" type="sibTrans" cxnId="{4DE6CD2A-1886-4C46-9D77-B525569F2250}">
      <dgm:prSet/>
      <dgm:spPr/>
      <dgm:t>
        <a:bodyPr/>
        <a:lstStyle/>
        <a:p>
          <a:endParaRPr lang="ru-RU"/>
        </a:p>
      </dgm:t>
    </dgm:pt>
    <dgm:pt modelId="{8FDD254B-A7A3-4B97-9FBB-6289B1A1C2D8}">
      <dgm:prSet phldrT="[Текст]"/>
      <dgm:spPr/>
      <dgm:t>
        <a:bodyPr/>
        <a:lstStyle/>
        <a:p>
          <a:r>
            <a:rPr lang="ru-RU" b="1" dirty="0" smtClean="0">
              <a:solidFill>
                <a:srgbClr val="3333CC"/>
              </a:solidFill>
              <a:effectLst>
                <a:outerShdw blurRad="38100" dist="38100" dir="2700000" algn="tl">
                  <a:srgbClr val="000000">
                    <a:alpha val="43137"/>
                  </a:srgbClr>
                </a:outerShdw>
              </a:effectLst>
              <a:latin typeface="+mj-lt"/>
            </a:rPr>
            <a:t>О</a:t>
          </a:r>
          <a:endParaRPr lang="ru-RU" b="1" dirty="0">
            <a:solidFill>
              <a:srgbClr val="3333CC"/>
            </a:solidFill>
            <a:effectLst>
              <a:outerShdw blurRad="38100" dist="38100" dir="2700000" algn="tl">
                <a:srgbClr val="000000">
                  <a:alpha val="43137"/>
                </a:srgbClr>
              </a:outerShdw>
            </a:effectLst>
            <a:latin typeface="+mj-lt"/>
          </a:endParaRPr>
        </a:p>
      </dgm:t>
    </dgm:pt>
    <dgm:pt modelId="{06A0B552-DD05-48D0-9362-8322752BB7E8}" type="parTrans" cxnId="{2A4D9614-457C-433E-94C6-B9DE1C56CE3A}">
      <dgm:prSet/>
      <dgm:spPr/>
      <dgm:t>
        <a:bodyPr/>
        <a:lstStyle/>
        <a:p>
          <a:endParaRPr lang="ru-RU"/>
        </a:p>
      </dgm:t>
    </dgm:pt>
    <dgm:pt modelId="{EBD29791-9A82-434A-9C55-C4C617D9F71B}" type="sibTrans" cxnId="{2A4D9614-457C-433E-94C6-B9DE1C56CE3A}">
      <dgm:prSet/>
      <dgm:spPr/>
      <dgm:t>
        <a:bodyPr/>
        <a:lstStyle/>
        <a:p>
          <a:endParaRPr lang="ru-RU"/>
        </a:p>
      </dgm:t>
    </dgm:pt>
    <dgm:pt modelId="{EF3DA76C-D868-4446-A08E-A80CAB3A147C}">
      <dgm:prSet phldrT="[Текст]"/>
      <dgm:spPr/>
      <dgm:t>
        <a:bodyPr/>
        <a:lstStyle/>
        <a:p>
          <a:r>
            <a:rPr lang="ru-RU" b="1" dirty="0" smtClean="0">
              <a:solidFill>
                <a:srgbClr val="FFFF00"/>
              </a:solidFill>
              <a:effectLst>
                <a:outerShdw blurRad="38100" dist="38100" dir="2700000" algn="tl">
                  <a:srgbClr val="000000">
                    <a:alpha val="43137"/>
                  </a:srgbClr>
                </a:outerShdw>
              </a:effectLst>
              <a:latin typeface="+mj-lt"/>
            </a:rPr>
            <a:t>Л</a:t>
          </a:r>
          <a:endParaRPr lang="ru-RU" b="1" dirty="0">
            <a:solidFill>
              <a:srgbClr val="FFFF00"/>
            </a:solidFill>
            <a:effectLst>
              <a:outerShdw blurRad="38100" dist="38100" dir="2700000" algn="tl">
                <a:srgbClr val="000000">
                  <a:alpha val="43137"/>
                </a:srgbClr>
              </a:outerShdw>
            </a:effectLst>
            <a:latin typeface="+mj-lt"/>
          </a:endParaRPr>
        </a:p>
      </dgm:t>
    </dgm:pt>
    <dgm:pt modelId="{FA31BBBB-92DE-4318-A834-B18F8235697B}" type="parTrans" cxnId="{8F79C2C1-3D75-42AE-87F7-4C0C67E1C079}">
      <dgm:prSet/>
      <dgm:spPr/>
      <dgm:t>
        <a:bodyPr/>
        <a:lstStyle/>
        <a:p>
          <a:endParaRPr lang="ru-RU"/>
        </a:p>
      </dgm:t>
    </dgm:pt>
    <dgm:pt modelId="{8E855F78-1780-4BCE-855D-F60F50D6C929}" type="sibTrans" cxnId="{8F79C2C1-3D75-42AE-87F7-4C0C67E1C079}">
      <dgm:prSet/>
      <dgm:spPr/>
      <dgm:t>
        <a:bodyPr/>
        <a:lstStyle/>
        <a:p>
          <a:endParaRPr lang="ru-RU"/>
        </a:p>
      </dgm:t>
    </dgm:pt>
    <dgm:pt modelId="{D831D0E8-FC2F-417C-8A50-B7132907CF42}">
      <dgm:prSet phldrT="[Текст]"/>
      <dgm:spPr/>
      <dgm:t>
        <a:bodyPr/>
        <a:lstStyle/>
        <a:p>
          <a:r>
            <a:rPr lang="ru-RU" b="1" dirty="0" smtClean="0">
              <a:solidFill>
                <a:srgbClr val="00B050"/>
              </a:solidFill>
              <a:effectLst>
                <a:outerShdw blurRad="38100" dist="38100" dir="2700000" algn="tl">
                  <a:srgbClr val="000000">
                    <a:alpha val="43137"/>
                  </a:srgbClr>
                </a:outerShdw>
              </a:effectLst>
              <a:latin typeface="+mj-lt"/>
            </a:rPr>
            <a:t>О</a:t>
          </a:r>
          <a:endParaRPr lang="ru-RU" b="1" dirty="0">
            <a:solidFill>
              <a:srgbClr val="00B050"/>
            </a:solidFill>
            <a:effectLst>
              <a:outerShdw blurRad="38100" dist="38100" dir="2700000" algn="tl">
                <a:srgbClr val="000000">
                  <a:alpha val="43137"/>
                </a:srgbClr>
              </a:outerShdw>
            </a:effectLst>
            <a:latin typeface="+mj-lt"/>
          </a:endParaRPr>
        </a:p>
      </dgm:t>
    </dgm:pt>
    <dgm:pt modelId="{D2906A97-F5A7-4243-91E1-2EDEF5FF9D0D}" type="parTrans" cxnId="{C556B844-3FF7-48D8-AAAE-B827F5A1606D}">
      <dgm:prSet/>
      <dgm:spPr/>
      <dgm:t>
        <a:bodyPr/>
        <a:lstStyle/>
        <a:p>
          <a:endParaRPr lang="ru-RU"/>
        </a:p>
      </dgm:t>
    </dgm:pt>
    <dgm:pt modelId="{C8376CF7-2716-44AF-B5BA-D986C510E351}" type="sibTrans" cxnId="{C556B844-3FF7-48D8-AAAE-B827F5A1606D}">
      <dgm:prSet/>
      <dgm:spPr/>
      <dgm:t>
        <a:bodyPr/>
        <a:lstStyle/>
        <a:p>
          <a:endParaRPr lang="ru-RU"/>
        </a:p>
      </dgm:t>
    </dgm:pt>
    <dgm:pt modelId="{446CA65D-CB69-46F3-B3D9-11BB3C3F4571}" type="pres">
      <dgm:prSet presAssocID="{66612BEF-459C-4E4F-BD0C-352D325DEF40}" presName="Name0" presStyleCnt="0">
        <dgm:presLayoutVars>
          <dgm:dir/>
          <dgm:resizeHandles val="exact"/>
        </dgm:presLayoutVars>
      </dgm:prSet>
      <dgm:spPr/>
      <dgm:t>
        <a:bodyPr/>
        <a:lstStyle/>
        <a:p>
          <a:endParaRPr lang="ru-RU"/>
        </a:p>
      </dgm:t>
    </dgm:pt>
    <dgm:pt modelId="{5E98A81F-6172-48FF-A315-DC20E1D6D860}" type="pres">
      <dgm:prSet presAssocID="{9E53B189-0707-4064-9012-2711E3FFAF51}" presName="Name5" presStyleLbl="vennNode1" presStyleIdx="0" presStyleCnt="4">
        <dgm:presLayoutVars>
          <dgm:bulletEnabled val="1"/>
        </dgm:presLayoutVars>
      </dgm:prSet>
      <dgm:spPr/>
      <dgm:t>
        <a:bodyPr/>
        <a:lstStyle/>
        <a:p>
          <a:endParaRPr lang="ru-RU"/>
        </a:p>
      </dgm:t>
    </dgm:pt>
    <dgm:pt modelId="{233A0F06-B176-4222-B794-F8A2ACEF7896}" type="pres">
      <dgm:prSet presAssocID="{B344321C-0B86-4D86-BBBA-01F7BE1DC4BD}" presName="space" presStyleCnt="0"/>
      <dgm:spPr/>
    </dgm:pt>
    <dgm:pt modelId="{F714F26A-66E6-47A5-BA72-4D05BE71D5ED}" type="pres">
      <dgm:prSet presAssocID="{8FDD254B-A7A3-4B97-9FBB-6289B1A1C2D8}" presName="Name5" presStyleLbl="vennNode1" presStyleIdx="1" presStyleCnt="4">
        <dgm:presLayoutVars>
          <dgm:bulletEnabled val="1"/>
        </dgm:presLayoutVars>
      </dgm:prSet>
      <dgm:spPr/>
      <dgm:t>
        <a:bodyPr/>
        <a:lstStyle/>
        <a:p>
          <a:endParaRPr lang="ru-RU"/>
        </a:p>
      </dgm:t>
    </dgm:pt>
    <dgm:pt modelId="{C1BB16E1-7DA5-48EB-B3D7-8BC424EC9F8B}" type="pres">
      <dgm:prSet presAssocID="{EBD29791-9A82-434A-9C55-C4C617D9F71B}" presName="space" presStyleCnt="0"/>
      <dgm:spPr/>
    </dgm:pt>
    <dgm:pt modelId="{71C6594F-E037-4259-BCD1-AAD3B842C68C}" type="pres">
      <dgm:prSet presAssocID="{EF3DA76C-D868-4446-A08E-A80CAB3A147C}" presName="Name5" presStyleLbl="vennNode1" presStyleIdx="2" presStyleCnt="4">
        <dgm:presLayoutVars>
          <dgm:bulletEnabled val="1"/>
        </dgm:presLayoutVars>
      </dgm:prSet>
      <dgm:spPr/>
      <dgm:t>
        <a:bodyPr/>
        <a:lstStyle/>
        <a:p>
          <a:endParaRPr lang="ru-RU"/>
        </a:p>
      </dgm:t>
    </dgm:pt>
    <dgm:pt modelId="{DEE0814D-27E9-4EA5-92C4-69241B91B41B}" type="pres">
      <dgm:prSet presAssocID="{8E855F78-1780-4BCE-855D-F60F50D6C929}" presName="space" presStyleCnt="0"/>
      <dgm:spPr/>
    </dgm:pt>
    <dgm:pt modelId="{7639CDC6-C8AB-48DF-84F2-A06C8023F0E7}" type="pres">
      <dgm:prSet presAssocID="{D831D0E8-FC2F-417C-8A50-B7132907CF42}" presName="Name5" presStyleLbl="vennNode1" presStyleIdx="3" presStyleCnt="4">
        <dgm:presLayoutVars>
          <dgm:bulletEnabled val="1"/>
        </dgm:presLayoutVars>
      </dgm:prSet>
      <dgm:spPr/>
      <dgm:t>
        <a:bodyPr/>
        <a:lstStyle/>
        <a:p>
          <a:endParaRPr lang="ru-RU"/>
        </a:p>
      </dgm:t>
    </dgm:pt>
  </dgm:ptLst>
  <dgm:cxnLst>
    <dgm:cxn modelId="{753129DD-026B-4F12-881C-85E95F460A51}" type="presOf" srcId="{9E53B189-0707-4064-9012-2711E3FFAF51}" destId="{5E98A81F-6172-48FF-A315-DC20E1D6D860}" srcOrd="0" destOrd="0" presId="urn:microsoft.com/office/officeart/2005/8/layout/venn3"/>
    <dgm:cxn modelId="{F236440A-4D4C-4840-AEEC-79A8F84590C3}" type="presOf" srcId="{EF3DA76C-D868-4446-A08E-A80CAB3A147C}" destId="{71C6594F-E037-4259-BCD1-AAD3B842C68C}" srcOrd="0" destOrd="0" presId="urn:microsoft.com/office/officeart/2005/8/layout/venn3"/>
    <dgm:cxn modelId="{8F79C2C1-3D75-42AE-87F7-4C0C67E1C079}" srcId="{66612BEF-459C-4E4F-BD0C-352D325DEF40}" destId="{EF3DA76C-D868-4446-A08E-A80CAB3A147C}" srcOrd="2" destOrd="0" parTransId="{FA31BBBB-92DE-4318-A834-B18F8235697B}" sibTransId="{8E855F78-1780-4BCE-855D-F60F50D6C929}"/>
    <dgm:cxn modelId="{C556B844-3FF7-48D8-AAAE-B827F5A1606D}" srcId="{66612BEF-459C-4E4F-BD0C-352D325DEF40}" destId="{D831D0E8-FC2F-417C-8A50-B7132907CF42}" srcOrd="3" destOrd="0" parTransId="{D2906A97-F5A7-4243-91E1-2EDEF5FF9D0D}" sibTransId="{C8376CF7-2716-44AF-B5BA-D986C510E351}"/>
    <dgm:cxn modelId="{4DE6CD2A-1886-4C46-9D77-B525569F2250}" srcId="{66612BEF-459C-4E4F-BD0C-352D325DEF40}" destId="{9E53B189-0707-4064-9012-2711E3FFAF51}" srcOrd="0" destOrd="0" parTransId="{83B5739D-730E-4AFE-B96D-E4455600C418}" sibTransId="{B344321C-0B86-4D86-BBBA-01F7BE1DC4BD}"/>
    <dgm:cxn modelId="{6EBA7027-54A4-486F-A181-964A7738596C}" type="presOf" srcId="{D831D0E8-FC2F-417C-8A50-B7132907CF42}" destId="{7639CDC6-C8AB-48DF-84F2-A06C8023F0E7}" srcOrd="0" destOrd="0" presId="urn:microsoft.com/office/officeart/2005/8/layout/venn3"/>
    <dgm:cxn modelId="{79570AC6-A6C1-4824-87C8-DD5CF1E8D6F3}" type="presOf" srcId="{66612BEF-459C-4E4F-BD0C-352D325DEF40}" destId="{446CA65D-CB69-46F3-B3D9-11BB3C3F4571}" srcOrd="0" destOrd="0" presId="urn:microsoft.com/office/officeart/2005/8/layout/venn3"/>
    <dgm:cxn modelId="{2A4D9614-457C-433E-94C6-B9DE1C56CE3A}" srcId="{66612BEF-459C-4E4F-BD0C-352D325DEF40}" destId="{8FDD254B-A7A3-4B97-9FBB-6289B1A1C2D8}" srcOrd="1" destOrd="0" parTransId="{06A0B552-DD05-48D0-9362-8322752BB7E8}" sibTransId="{EBD29791-9A82-434A-9C55-C4C617D9F71B}"/>
    <dgm:cxn modelId="{696BE836-CA4E-4AA1-8209-B2C1D7A44596}" type="presOf" srcId="{8FDD254B-A7A3-4B97-9FBB-6289B1A1C2D8}" destId="{F714F26A-66E6-47A5-BA72-4D05BE71D5ED}" srcOrd="0" destOrd="0" presId="urn:microsoft.com/office/officeart/2005/8/layout/venn3"/>
    <dgm:cxn modelId="{F3865A05-A209-4CB0-995C-FE6EDA093AFF}" type="presParOf" srcId="{446CA65D-CB69-46F3-B3D9-11BB3C3F4571}" destId="{5E98A81F-6172-48FF-A315-DC20E1D6D860}" srcOrd="0" destOrd="0" presId="urn:microsoft.com/office/officeart/2005/8/layout/venn3"/>
    <dgm:cxn modelId="{7AF64B8C-1CD2-4D80-9A9E-7CC99DB323DF}" type="presParOf" srcId="{446CA65D-CB69-46F3-B3D9-11BB3C3F4571}" destId="{233A0F06-B176-4222-B794-F8A2ACEF7896}" srcOrd="1" destOrd="0" presId="urn:microsoft.com/office/officeart/2005/8/layout/venn3"/>
    <dgm:cxn modelId="{4F5C1B14-02D5-4D53-BB98-9EC90AEBBAC0}" type="presParOf" srcId="{446CA65D-CB69-46F3-B3D9-11BB3C3F4571}" destId="{F714F26A-66E6-47A5-BA72-4D05BE71D5ED}" srcOrd="2" destOrd="0" presId="urn:microsoft.com/office/officeart/2005/8/layout/venn3"/>
    <dgm:cxn modelId="{0FA22595-10CE-4CA5-8D5B-CC57398D7C29}" type="presParOf" srcId="{446CA65D-CB69-46F3-B3D9-11BB3C3F4571}" destId="{C1BB16E1-7DA5-48EB-B3D7-8BC424EC9F8B}" srcOrd="3" destOrd="0" presId="urn:microsoft.com/office/officeart/2005/8/layout/venn3"/>
    <dgm:cxn modelId="{AF33AC31-461F-4CFB-A328-BFCDB1955300}" type="presParOf" srcId="{446CA65D-CB69-46F3-B3D9-11BB3C3F4571}" destId="{71C6594F-E037-4259-BCD1-AAD3B842C68C}" srcOrd="4" destOrd="0" presId="urn:microsoft.com/office/officeart/2005/8/layout/venn3"/>
    <dgm:cxn modelId="{BA3D6D82-D737-4424-B447-BE91BC826920}" type="presParOf" srcId="{446CA65D-CB69-46F3-B3D9-11BB3C3F4571}" destId="{DEE0814D-27E9-4EA5-92C4-69241B91B41B}" srcOrd="5" destOrd="0" presId="urn:microsoft.com/office/officeart/2005/8/layout/venn3"/>
    <dgm:cxn modelId="{C309E88F-E7A5-4CB0-ADB9-4EA5BC2969CC}" type="presParOf" srcId="{446CA65D-CB69-46F3-B3D9-11BB3C3F4571}" destId="{7639CDC6-C8AB-48DF-84F2-A06C8023F0E7}"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1088C-D00C-4178-B118-09F4A6B86C1F}"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3C3D1718-21F3-40E3-8073-40B31DB53FAD}">
      <dgm:prSet phldrT="[Текст]"/>
      <dgm:spPr/>
      <dgm:t>
        <a:bodyPr/>
        <a:lstStyle/>
        <a:p>
          <a:r>
            <a:rPr lang="ru-RU" b="1" dirty="0" smtClean="0">
              <a:solidFill>
                <a:srgbClr val="FF3399"/>
              </a:solidFill>
              <a:effectLst>
                <a:outerShdw blurRad="38100" dist="38100" dir="2700000" algn="tl">
                  <a:srgbClr val="000000">
                    <a:alpha val="43137"/>
                  </a:srgbClr>
                </a:outerShdw>
              </a:effectLst>
              <a:latin typeface="+mj-lt"/>
            </a:rPr>
            <a:t>Д</a:t>
          </a:r>
          <a:endParaRPr lang="ru-RU" b="1" dirty="0">
            <a:solidFill>
              <a:srgbClr val="FF3399"/>
            </a:solidFill>
            <a:effectLst>
              <a:outerShdw blurRad="38100" dist="38100" dir="2700000" algn="tl">
                <a:srgbClr val="000000">
                  <a:alpha val="43137"/>
                </a:srgbClr>
              </a:outerShdw>
            </a:effectLst>
            <a:latin typeface="+mj-lt"/>
          </a:endParaRPr>
        </a:p>
      </dgm:t>
    </dgm:pt>
    <dgm:pt modelId="{FB4F1DF5-F755-4EE5-941A-1EE9E50960FD}" type="parTrans" cxnId="{D9CBD004-72A9-4804-AE07-EA07791816CD}">
      <dgm:prSet/>
      <dgm:spPr/>
      <dgm:t>
        <a:bodyPr/>
        <a:lstStyle/>
        <a:p>
          <a:endParaRPr lang="ru-RU"/>
        </a:p>
      </dgm:t>
    </dgm:pt>
    <dgm:pt modelId="{B0E8BB12-CFD1-482C-816C-3326E2D567EA}" type="sibTrans" cxnId="{D9CBD004-72A9-4804-AE07-EA07791816CD}">
      <dgm:prSet/>
      <dgm:spPr/>
      <dgm:t>
        <a:bodyPr/>
        <a:lstStyle/>
        <a:p>
          <a:endParaRPr lang="ru-RU"/>
        </a:p>
      </dgm:t>
    </dgm:pt>
    <dgm:pt modelId="{CD68ACB4-957B-40B2-9AB7-BA3A4F59C6F2}">
      <dgm:prSet phldrT="[Текст]"/>
      <dgm:spPr/>
      <dgm:t>
        <a:bodyPr/>
        <a:lstStyle/>
        <a:p>
          <a:r>
            <a:rPr lang="ru-RU" b="1" dirty="0" smtClean="0">
              <a:solidFill>
                <a:srgbClr val="FFC000"/>
              </a:solidFill>
              <a:effectLst>
                <a:outerShdw blurRad="38100" dist="38100" dir="2700000" algn="tl">
                  <a:srgbClr val="000000">
                    <a:alpha val="43137"/>
                  </a:srgbClr>
                </a:outerShdw>
              </a:effectLst>
              <a:latin typeface="+mj-lt"/>
            </a:rPr>
            <a:t>Ц</a:t>
          </a:r>
          <a:endParaRPr lang="ru-RU" b="1" dirty="0">
            <a:solidFill>
              <a:srgbClr val="FFC000"/>
            </a:solidFill>
            <a:effectLst>
              <a:outerShdw blurRad="38100" dist="38100" dir="2700000" algn="tl">
                <a:srgbClr val="000000">
                  <a:alpha val="43137"/>
                </a:srgbClr>
              </a:outerShdw>
            </a:effectLst>
            <a:latin typeface="+mj-lt"/>
          </a:endParaRPr>
        </a:p>
      </dgm:t>
    </dgm:pt>
    <dgm:pt modelId="{DEF4351E-9EF5-47B7-897D-CC7955255FCB}" type="parTrans" cxnId="{1B068332-028C-468D-9726-36F0F6D05170}">
      <dgm:prSet/>
      <dgm:spPr/>
      <dgm:t>
        <a:bodyPr/>
        <a:lstStyle/>
        <a:p>
          <a:endParaRPr lang="ru-RU"/>
        </a:p>
      </dgm:t>
    </dgm:pt>
    <dgm:pt modelId="{435A1D48-54BE-40D1-A469-D315A115FBC3}" type="sibTrans" cxnId="{1B068332-028C-468D-9726-36F0F6D05170}">
      <dgm:prSet/>
      <dgm:spPr/>
      <dgm:t>
        <a:bodyPr/>
        <a:lstStyle/>
        <a:p>
          <a:endParaRPr lang="ru-RU"/>
        </a:p>
      </dgm:t>
    </dgm:pt>
    <dgm:pt modelId="{55503469-2CDB-46B9-B6CD-6814AE157330}">
      <dgm:prSet phldrT="[Текст]"/>
      <dgm:spPr/>
      <dgm:t>
        <a:bodyPr/>
        <a:lstStyle/>
        <a:p>
          <a:r>
            <a:rPr lang="ru-RU" b="1" dirty="0" smtClean="0">
              <a:solidFill>
                <a:srgbClr val="7030A0"/>
              </a:solidFill>
              <a:effectLst>
                <a:outerShdw blurRad="38100" dist="38100" dir="2700000" algn="tl">
                  <a:srgbClr val="000000">
                    <a:alpha val="43137"/>
                  </a:srgbClr>
                </a:outerShdw>
              </a:effectLst>
              <a:latin typeface="+mj-lt"/>
            </a:rPr>
            <a:t>Ы</a:t>
          </a:r>
          <a:endParaRPr lang="ru-RU" b="1" dirty="0">
            <a:solidFill>
              <a:srgbClr val="7030A0"/>
            </a:solidFill>
            <a:effectLst>
              <a:outerShdw blurRad="38100" dist="38100" dir="2700000" algn="tl">
                <a:srgbClr val="000000">
                  <a:alpha val="43137"/>
                </a:srgbClr>
              </a:outerShdw>
            </a:effectLst>
            <a:latin typeface="+mj-lt"/>
          </a:endParaRPr>
        </a:p>
      </dgm:t>
    </dgm:pt>
    <dgm:pt modelId="{3DB5985F-6488-4E94-8920-B535FEFF2C99}" type="parTrans" cxnId="{546B6878-648D-45C1-B0B6-F7A7BCAA0958}">
      <dgm:prSet/>
      <dgm:spPr/>
      <dgm:t>
        <a:bodyPr/>
        <a:lstStyle/>
        <a:p>
          <a:endParaRPr lang="ru-RU"/>
        </a:p>
      </dgm:t>
    </dgm:pt>
    <dgm:pt modelId="{E8A7A12F-6080-4165-AF5C-B319E5396197}" type="sibTrans" cxnId="{546B6878-648D-45C1-B0B6-F7A7BCAA0958}">
      <dgm:prSet/>
      <dgm:spPr/>
      <dgm:t>
        <a:bodyPr/>
        <a:lstStyle/>
        <a:p>
          <a:endParaRPr lang="ru-RU"/>
        </a:p>
      </dgm:t>
    </dgm:pt>
    <dgm:pt modelId="{9B28D258-7D84-4D3E-A4D6-4DC2CAD20B9A}">
      <dgm:prSet phldrT="[Текст]"/>
      <dgm:spPr/>
      <dgm:t>
        <a:bodyPr/>
        <a:lstStyle/>
        <a:p>
          <a:r>
            <a:rPr lang="ru-RU" b="1" dirty="0" smtClean="0">
              <a:solidFill>
                <a:srgbClr val="00B0F0"/>
              </a:solidFill>
              <a:effectLst>
                <a:outerShdw blurRad="38100" dist="38100" dir="2700000" algn="tl">
                  <a:srgbClr val="000000">
                    <a:alpha val="43137"/>
                  </a:srgbClr>
                </a:outerShdw>
              </a:effectLst>
              <a:latin typeface="+mj-lt"/>
            </a:rPr>
            <a:t>!</a:t>
          </a:r>
          <a:endParaRPr lang="ru-RU" b="1" dirty="0">
            <a:solidFill>
              <a:srgbClr val="00B0F0"/>
            </a:solidFill>
            <a:effectLst>
              <a:outerShdw blurRad="38100" dist="38100" dir="2700000" algn="tl">
                <a:srgbClr val="000000">
                  <a:alpha val="43137"/>
                </a:srgbClr>
              </a:outerShdw>
            </a:effectLst>
            <a:latin typeface="+mj-lt"/>
          </a:endParaRPr>
        </a:p>
      </dgm:t>
    </dgm:pt>
    <dgm:pt modelId="{B341EC72-6504-4DCA-8202-7D7F2A012550}" type="parTrans" cxnId="{84003F47-7053-4016-9D12-B80EDC0D38E5}">
      <dgm:prSet/>
      <dgm:spPr/>
      <dgm:t>
        <a:bodyPr/>
        <a:lstStyle/>
        <a:p>
          <a:endParaRPr lang="ru-RU"/>
        </a:p>
      </dgm:t>
    </dgm:pt>
    <dgm:pt modelId="{DC2A7713-49B2-47A6-92E6-BC5A4E987498}" type="sibTrans" cxnId="{84003F47-7053-4016-9D12-B80EDC0D38E5}">
      <dgm:prSet/>
      <dgm:spPr/>
      <dgm:t>
        <a:bodyPr/>
        <a:lstStyle/>
        <a:p>
          <a:endParaRPr lang="ru-RU"/>
        </a:p>
      </dgm:t>
    </dgm:pt>
    <dgm:pt modelId="{F0D1C6A0-6AE3-4478-BCA0-1963AF8130D5}" type="pres">
      <dgm:prSet presAssocID="{EAE1088C-D00C-4178-B118-09F4A6B86C1F}" presName="Name0" presStyleCnt="0">
        <dgm:presLayoutVars>
          <dgm:dir/>
          <dgm:resizeHandles val="exact"/>
        </dgm:presLayoutVars>
      </dgm:prSet>
      <dgm:spPr/>
      <dgm:t>
        <a:bodyPr/>
        <a:lstStyle/>
        <a:p>
          <a:endParaRPr lang="ru-RU"/>
        </a:p>
      </dgm:t>
    </dgm:pt>
    <dgm:pt modelId="{F9C5F6B0-4D31-493A-9460-1EC566C3BB84}" type="pres">
      <dgm:prSet presAssocID="{3C3D1718-21F3-40E3-8073-40B31DB53FAD}" presName="Name5" presStyleLbl="vennNode1" presStyleIdx="0" presStyleCnt="4">
        <dgm:presLayoutVars>
          <dgm:bulletEnabled val="1"/>
        </dgm:presLayoutVars>
      </dgm:prSet>
      <dgm:spPr/>
      <dgm:t>
        <a:bodyPr/>
        <a:lstStyle/>
        <a:p>
          <a:endParaRPr lang="ru-RU"/>
        </a:p>
      </dgm:t>
    </dgm:pt>
    <dgm:pt modelId="{B842DF3E-E78D-462F-A5CC-E16C67B01821}" type="pres">
      <dgm:prSet presAssocID="{B0E8BB12-CFD1-482C-816C-3326E2D567EA}" presName="space" presStyleCnt="0"/>
      <dgm:spPr/>
    </dgm:pt>
    <dgm:pt modelId="{6EF1AF08-9334-480F-9092-2F9E329DD69C}" type="pres">
      <dgm:prSet presAssocID="{CD68ACB4-957B-40B2-9AB7-BA3A4F59C6F2}" presName="Name5" presStyleLbl="vennNode1" presStyleIdx="1" presStyleCnt="4">
        <dgm:presLayoutVars>
          <dgm:bulletEnabled val="1"/>
        </dgm:presLayoutVars>
      </dgm:prSet>
      <dgm:spPr/>
      <dgm:t>
        <a:bodyPr/>
        <a:lstStyle/>
        <a:p>
          <a:endParaRPr lang="ru-RU"/>
        </a:p>
      </dgm:t>
    </dgm:pt>
    <dgm:pt modelId="{B4C4B1EE-0694-4A8B-ADE2-6079FF95B405}" type="pres">
      <dgm:prSet presAssocID="{435A1D48-54BE-40D1-A469-D315A115FBC3}" presName="space" presStyleCnt="0"/>
      <dgm:spPr/>
    </dgm:pt>
    <dgm:pt modelId="{6FC185DC-2AFF-4C48-ABA6-A267AA6D91B6}" type="pres">
      <dgm:prSet presAssocID="{55503469-2CDB-46B9-B6CD-6814AE157330}" presName="Name5" presStyleLbl="vennNode1" presStyleIdx="2" presStyleCnt="4">
        <dgm:presLayoutVars>
          <dgm:bulletEnabled val="1"/>
        </dgm:presLayoutVars>
      </dgm:prSet>
      <dgm:spPr/>
      <dgm:t>
        <a:bodyPr/>
        <a:lstStyle/>
        <a:p>
          <a:endParaRPr lang="ru-RU"/>
        </a:p>
      </dgm:t>
    </dgm:pt>
    <dgm:pt modelId="{8F737D8B-7FC9-4805-BF3E-0815E46E311C}" type="pres">
      <dgm:prSet presAssocID="{E8A7A12F-6080-4165-AF5C-B319E5396197}" presName="space" presStyleCnt="0"/>
      <dgm:spPr/>
    </dgm:pt>
    <dgm:pt modelId="{218F0263-153A-4B8C-B3FB-8AB83B00CF86}" type="pres">
      <dgm:prSet presAssocID="{9B28D258-7D84-4D3E-A4D6-4DC2CAD20B9A}" presName="Name5" presStyleLbl="vennNode1" presStyleIdx="3" presStyleCnt="4">
        <dgm:presLayoutVars>
          <dgm:bulletEnabled val="1"/>
        </dgm:presLayoutVars>
      </dgm:prSet>
      <dgm:spPr/>
      <dgm:t>
        <a:bodyPr/>
        <a:lstStyle/>
        <a:p>
          <a:endParaRPr lang="ru-RU"/>
        </a:p>
      </dgm:t>
    </dgm:pt>
  </dgm:ptLst>
  <dgm:cxnLst>
    <dgm:cxn modelId="{566DAC15-A06A-4E0B-A067-7884A82D6E76}" type="presOf" srcId="{3C3D1718-21F3-40E3-8073-40B31DB53FAD}" destId="{F9C5F6B0-4D31-493A-9460-1EC566C3BB84}" srcOrd="0" destOrd="0" presId="urn:microsoft.com/office/officeart/2005/8/layout/venn3"/>
    <dgm:cxn modelId="{546B6878-648D-45C1-B0B6-F7A7BCAA0958}" srcId="{EAE1088C-D00C-4178-B118-09F4A6B86C1F}" destId="{55503469-2CDB-46B9-B6CD-6814AE157330}" srcOrd="2" destOrd="0" parTransId="{3DB5985F-6488-4E94-8920-B535FEFF2C99}" sibTransId="{E8A7A12F-6080-4165-AF5C-B319E5396197}"/>
    <dgm:cxn modelId="{65240AD7-325C-4C01-9C1C-5ECC3AA03517}" type="presOf" srcId="{55503469-2CDB-46B9-B6CD-6814AE157330}" destId="{6FC185DC-2AFF-4C48-ABA6-A267AA6D91B6}" srcOrd="0" destOrd="0" presId="urn:microsoft.com/office/officeart/2005/8/layout/venn3"/>
    <dgm:cxn modelId="{84003F47-7053-4016-9D12-B80EDC0D38E5}" srcId="{EAE1088C-D00C-4178-B118-09F4A6B86C1F}" destId="{9B28D258-7D84-4D3E-A4D6-4DC2CAD20B9A}" srcOrd="3" destOrd="0" parTransId="{B341EC72-6504-4DCA-8202-7D7F2A012550}" sibTransId="{DC2A7713-49B2-47A6-92E6-BC5A4E987498}"/>
    <dgm:cxn modelId="{5103A9F4-0ABA-4A7A-9427-DB94DDF751E1}" type="presOf" srcId="{EAE1088C-D00C-4178-B118-09F4A6B86C1F}" destId="{F0D1C6A0-6AE3-4478-BCA0-1963AF8130D5}" srcOrd="0" destOrd="0" presId="urn:microsoft.com/office/officeart/2005/8/layout/venn3"/>
    <dgm:cxn modelId="{7A2210EF-C69F-4A20-B3E6-BA28716B5AD9}" type="presOf" srcId="{9B28D258-7D84-4D3E-A4D6-4DC2CAD20B9A}" destId="{218F0263-153A-4B8C-B3FB-8AB83B00CF86}" srcOrd="0" destOrd="0" presId="urn:microsoft.com/office/officeart/2005/8/layout/venn3"/>
    <dgm:cxn modelId="{1B068332-028C-468D-9726-36F0F6D05170}" srcId="{EAE1088C-D00C-4178-B118-09F4A6B86C1F}" destId="{CD68ACB4-957B-40B2-9AB7-BA3A4F59C6F2}" srcOrd="1" destOrd="0" parTransId="{DEF4351E-9EF5-47B7-897D-CC7955255FCB}" sibTransId="{435A1D48-54BE-40D1-A469-D315A115FBC3}"/>
    <dgm:cxn modelId="{D9CBD004-72A9-4804-AE07-EA07791816CD}" srcId="{EAE1088C-D00C-4178-B118-09F4A6B86C1F}" destId="{3C3D1718-21F3-40E3-8073-40B31DB53FAD}" srcOrd="0" destOrd="0" parTransId="{FB4F1DF5-F755-4EE5-941A-1EE9E50960FD}" sibTransId="{B0E8BB12-CFD1-482C-816C-3326E2D567EA}"/>
    <dgm:cxn modelId="{5EABD9CF-65C2-49DF-8AB8-538445F05A3B}" type="presOf" srcId="{CD68ACB4-957B-40B2-9AB7-BA3A4F59C6F2}" destId="{6EF1AF08-9334-480F-9092-2F9E329DD69C}" srcOrd="0" destOrd="0" presId="urn:microsoft.com/office/officeart/2005/8/layout/venn3"/>
    <dgm:cxn modelId="{112AD791-7DC3-4CD2-B33E-0C73BB61A7F3}" type="presParOf" srcId="{F0D1C6A0-6AE3-4478-BCA0-1963AF8130D5}" destId="{F9C5F6B0-4D31-493A-9460-1EC566C3BB84}" srcOrd="0" destOrd="0" presId="urn:microsoft.com/office/officeart/2005/8/layout/venn3"/>
    <dgm:cxn modelId="{F9BD6CF1-4CDC-4A4D-B90D-C8F3040245E1}" type="presParOf" srcId="{F0D1C6A0-6AE3-4478-BCA0-1963AF8130D5}" destId="{B842DF3E-E78D-462F-A5CC-E16C67B01821}" srcOrd="1" destOrd="0" presId="urn:microsoft.com/office/officeart/2005/8/layout/venn3"/>
    <dgm:cxn modelId="{3FA2BEE6-DF9E-450D-91B6-CDD0108D6B65}" type="presParOf" srcId="{F0D1C6A0-6AE3-4478-BCA0-1963AF8130D5}" destId="{6EF1AF08-9334-480F-9092-2F9E329DD69C}" srcOrd="2" destOrd="0" presId="urn:microsoft.com/office/officeart/2005/8/layout/venn3"/>
    <dgm:cxn modelId="{9458FE5D-2574-47B5-834A-3CDBE66639DF}" type="presParOf" srcId="{F0D1C6A0-6AE3-4478-BCA0-1963AF8130D5}" destId="{B4C4B1EE-0694-4A8B-ADE2-6079FF95B405}" srcOrd="3" destOrd="0" presId="urn:microsoft.com/office/officeart/2005/8/layout/venn3"/>
    <dgm:cxn modelId="{1680346A-635B-42BE-9755-F5EFEF9F6CB9}" type="presParOf" srcId="{F0D1C6A0-6AE3-4478-BCA0-1963AF8130D5}" destId="{6FC185DC-2AFF-4C48-ABA6-A267AA6D91B6}" srcOrd="4" destOrd="0" presId="urn:microsoft.com/office/officeart/2005/8/layout/venn3"/>
    <dgm:cxn modelId="{8DBDC608-B77F-4CE2-BB2A-820DEDD634FB}" type="presParOf" srcId="{F0D1C6A0-6AE3-4478-BCA0-1963AF8130D5}" destId="{8F737D8B-7FC9-4805-BF3E-0815E46E311C}" srcOrd="5" destOrd="0" presId="urn:microsoft.com/office/officeart/2005/8/layout/venn3"/>
    <dgm:cxn modelId="{214FC9DF-D645-4590-A5CF-BDC1EF1BD461}" type="presParOf" srcId="{F0D1C6A0-6AE3-4478-BCA0-1963AF8130D5}" destId="{218F0263-153A-4B8C-B3FB-8AB83B00CF86}" srcOrd="6" destOrd="0" presId="urn:microsoft.com/office/officeart/2005/8/layout/venn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2ACAB3BA-4A0F-4337-B15D-2CECB28224DC}"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4A1752C-ACBB-4A2E-8C90-CED89CEF5D12}" type="slidenum">
              <a:rPr lang="ru-RU"/>
              <a:pPr>
                <a:defRPr/>
              </a:pPr>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6C38C43-3942-457E-A77B-FE13F1EF924E}"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7A9B179-B232-4538-B467-926B3A2C2689}" type="slidenum">
              <a:rPr lang="ru-RU"/>
              <a:pPr>
                <a:defRPr/>
              </a:pPr>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CF15A89-D4CF-47EB-8396-1990DF7CE226}"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2A81425-ADC7-45F9-A0FF-907BBF66663F}" type="slidenum">
              <a:rPr lang="ru-RU"/>
              <a:pPr>
                <a:defRPr/>
              </a:pPr>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F919F53-3219-44EA-A5E4-8A3E92FC8B00}"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E204F08-2A8C-4CC5-BC68-F3D5A8951F10}" type="slidenum">
              <a:rPr lang="ru-RU"/>
              <a:pPr>
                <a:defRPr/>
              </a:pPr>
              <a:t>‹#›</a:t>
            </a:fld>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FEF983B7-585D-49AE-9E30-63C795B96360}"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7B06FEF-58B1-4F45-BD0A-254A6038313C}" type="slidenum">
              <a:rPr lang="ru-RU"/>
              <a:pPr>
                <a:defRPr/>
              </a:pPr>
              <a:t>‹#›</a:t>
            </a:fld>
            <a:endParaRPr lang="ru-RU"/>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A64ECE6-1F6C-42B8-B882-570E7E9999CF}" type="datetimeFigureOut">
              <a:rPr lang="ru-RU"/>
              <a:pPr>
                <a:defRPr/>
              </a:pPr>
              <a:t>18.11.2015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879CF00-1356-4EFC-B5B2-8E7227D1431C}" type="slidenum">
              <a:rPr lang="ru-RU"/>
              <a:pPr>
                <a:defRPr/>
              </a:pPr>
              <a:t>‹#›</a:t>
            </a:fld>
            <a:endParaRPr lang="ru-RU"/>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0257A33-0141-4E27-80DF-149442E6A41F}" type="datetimeFigureOut">
              <a:rPr lang="ru-RU"/>
              <a:pPr>
                <a:defRPr/>
              </a:pPr>
              <a:t>18.11.2015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2EA46AA8-07A7-494C-BD06-05A6F78ABD70}" type="slidenum">
              <a:rPr lang="ru-RU"/>
              <a:pPr>
                <a:defRPr/>
              </a:pPr>
              <a:t>‹#›</a:t>
            </a:fld>
            <a:endParaRPr lang="ru-RU"/>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A59AAF13-BA65-4E26-981B-8B5878669481}" type="datetimeFigureOut">
              <a:rPr lang="ru-RU"/>
              <a:pPr>
                <a:defRPr/>
              </a:pPr>
              <a:t>18.11.2015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4AE37DD8-2D82-4BAA-B8E0-62ED6F27A596}" type="slidenum">
              <a:rPr lang="ru-RU"/>
              <a:pPr>
                <a:defRPr/>
              </a:pPr>
              <a:t>‹#›</a:t>
            </a:fld>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2AA2FA9-480F-4E63-96E4-1DD12E9CAC7C}" type="datetimeFigureOut">
              <a:rPr lang="ru-RU"/>
              <a:pPr>
                <a:defRPr/>
              </a:pPr>
              <a:t>18.11.2015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51351C61-6FDA-41B1-8B2E-A20F8C0F4B85}" type="slidenum">
              <a:rPr lang="ru-RU"/>
              <a:pPr>
                <a:defRPr/>
              </a:pPr>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5241F04-8029-4396-A438-8FABBAC7A81E}" type="datetimeFigureOut">
              <a:rPr lang="ru-RU"/>
              <a:pPr>
                <a:defRPr/>
              </a:pPr>
              <a:t>18.11.2015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D9CD6AF-17F0-48D1-88F4-87B6229F9134}" type="slidenum">
              <a:rPr lang="ru-RU"/>
              <a:pPr>
                <a:defRPr/>
              </a:pPr>
              <a:t>‹#›</a:t>
            </a:fld>
            <a:endParaRPr lang="ru-RU"/>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029A5BA3-122F-45EC-B039-6F7946B3EBBC}" type="datetimeFigureOut">
              <a:rPr lang="ru-RU"/>
              <a:pPr>
                <a:defRPr/>
              </a:pPr>
              <a:t>18.11.2015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EBAFEF96-CFCF-4439-98D1-F1FF3303332F}" type="slidenum">
              <a:rPr lang="ru-RU"/>
              <a:pPr>
                <a:defRPr/>
              </a:pPr>
              <a:t>‹#›</a:t>
            </a:fld>
            <a:endParaRPr lang="ru-RU"/>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15CAAAE-D9DC-411F-A0B7-2C062FBADEC9}" type="datetimeFigureOut">
              <a:rPr lang="ru-RU"/>
              <a:pPr>
                <a:defRPr/>
              </a:pPr>
              <a:t>18.11.2015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3AA9F43-E152-4992-80FA-520B0A229270}"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7" r:id="rId9"/>
    <p:sldLayoutId id="2147483705" r:id="rId10"/>
    <p:sldLayoutId id="2147483706" r:id="rId11"/>
  </p:sldLayoutIdLst>
  <p:transition>
    <p:randomBar dir="vert"/>
  </p:transition>
  <p:timing>
    <p:tnLst>
      <p:par>
        <p:cTn id="1" dur="indefinite" restart="never" nodeType="tmRoot"/>
      </p:par>
    </p:tnLst>
  </p:timing>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1B587C"/>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1B587C"/>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4E854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hyperlink" Target="http://www.odessalux.com/call/thumb.php?module=items&amp;src=arahis-u-shocoladi.jpg&amp;w=200&amp;q=95"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odessalux.com/call/thumb.php?module=items&amp;src=arahis-u-shocoladi.jpg&amp;w=200&amp;q=95" TargetMode="Externa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pynokio.narod.ru/vopros.gif"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0.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828800"/>
          </a:xfrm>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algn="ctr" fontAlgn="auto">
              <a:spcAft>
                <a:spcPts val="0"/>
              </a:spcAft>
              <a:defRPr/>
            </a:pPr>
            <a:r>
              <a:rPr lang="ru-RU" dirty="0" smtClean="0">
                <a:solidFill>
                  <a:schemeClr val="tx1"/>
                </a:solidFill>
              </a:rPr>
              <a:t>Мир вокруг нас</a:t>
            </a:r>
            <a:endParaRPr lang="ru-RU" dirty="0">
              <a:solidFill>
                <a:schemeClr val="tx1"/>
              </a:solidFill>
            </a:endParaRPr>
          </a:p>
        </p:txBody>
      </p:sp>
      <p:sp>
        <p:nvSpPr>
          <p:cNvPr id="3" name="Подзаголовок 2"/>
          <p:cNvSpPr>
            <a:spLocks noGrp="1"/>
          </p:cNvSpPr>
          <p:nvPr>
            <p:ph type="subTitle" idx="1"/>
          </p:nvPr>
        </p:nvSpPr>
        <p:spPr>
          <a:xfrm>
            <a:off x="0" y="3357562"/>
            <a:ext cx="9144000" cy="2057852"/>
          </a:xfrm>
        </p:spPr>
        <p:txBody>
          <a:bodyPr>
            <a:noAutofit/>
            <a:scene3d>
              <a:camera prst="orthographicFront"/>
              <a:lightRig rig="threePt" dir="t"/>
            </a:scene3d>
            <a:sp3d extrusionH="57150">
              <a:bevelT w="38100" h="38100" prst="angle"/>
            </a:sp3d>
          </a:bodyPr>
          <a:lstStyle/>
          <a:p>
            <a:pPr algn="ctr" fontAlgn="auto">
              <a:spcAft>
                <a:spcPts val="0"/>
              </a:spcAft>
              <a:buClr>
                <a:schemeClr val="accent3"/>
              </a:buClr>
              <a:buFont typeface="Wingdings 2"/>
              <a:buNone/>
              <a:defRPr/>
            </a:pPr>
            <a:r>
              <a:rPr lang="ru-RU" sz="7200" b="1" spc="600" dirty="0" smtClean="0">
                <a:ln w="38100">
                  <a:noFill/>
                </a:ln>
                <a:solidFill>
                  <a:schemeClr val="accent2">
                    <a:lumMod val="75000"/>
                  </a:schemeClr>
                </a:solidFill>
                <a:effectLst>
                  <a:outerShdw blurRad="38100" dist="38100" dir="2700000" algn="tl">
                    <a:srgbClr val="000000">
                      <a:alpha val="43137"/>
                    </a:srgbClr>
                  </a:outerShdw>
                </a:effectLst>
                <a:latin typeface="Karmen" pitchFamily="34" charset="-52"/>
              </a:rPr>
              <a:t>Откуда берутся шоколад, изюм     и мёд</a:t>
            </a:r>
            <a:endParaRPr lang="ru-RU" sz="7200" b="1" spc="600" dirty="0">
              <a:ln w="38100">
                <a:noFill/>
              </a:ln>
              <a:solidFill>
                <a:schemeClr val="accent2">
                  <a:lumMod val="75000"/>
                </a:schemeClr>
              </a:solidFill>
              <a:effectLst>
                <a:outerShdw blurRad="38100" dist="38100" dir="2700000" algn="tl">
                  <a:srgbClr val="000000">
                    <a:alpha val="43137"/>
                  </a:srgbClr>
                </a:outerShdw>
              </a:effectLst>
              <a:latin typeface="Karmen" pitchFamily="34" charset="-52"/>
            </a:endParaRPr>
          </a:p>
        </p:txBody>
      </p:sp>
      <p:pic>
        <p:nvPicPr>
          <p:cNvPr id="3076" name="Picture 4" descr="Картинка 168 из 17564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57875" y="857250"/>
            <a:ext cx="2857500" cy="26431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3357563" y="785813"/>
            <a:ext cx="5643562" cy="2643187"/>
          </a:xfrm>
          <a:prstGeom prst="cloudCallout">
            <a:avLst>
              <a:gd name="adj1" fmla="val 6030"/>
              <a:gd name="adj2" fmla="val 10996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3786182" y="1142984"/>
            <a:ext cx="4714908" cy="1785950"/>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Это небольшое дерево, не выше 8 метров, раскидывает свою красивую небольшую крону в нижних, сильно затенённых ярусах. Там мало солнца, но зато сохраняется высокая температура                       и обильная влажность. </a:t>
            </a:r>
            <a:endParaRPr lang="ru-RU" sz="2000" b="1" dirty="0">
              <a:solidFill>
                <a:schemeClr val="tx1"/>
              </a:solidFill>
              <a:effectLst>
                <a:outerShdw blurRad="38100" dist="38100" dir="2700000" algn="tl">
                  <a:srgbClr val="000000">
                    <a:alpha val="43137"/>
                  </a:srgbClr>
                </a:outerShdw>
              </a:effectLst>
            </a:endParaRPr>
          </a:p>
        </p:txBody>
      </p:sp>
      <p:pic>
        <p:nvPicPr>
          <p:cNvPr id="12292"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pic>
        <p:nvPicPr>
          <p:cNvPr id="12293" name="Picture 2" descr="Картинка 28 из 94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1500"/>
            <a:ext cx="3786188" cy="60721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142875" y="785813"/>
            <a:ext cx="5072063" cy="2143125"/>
          </a:xfrm>
          <a:prstGeom prst="cloudCallout">
            <a:avLst>
              <a:gd name="adj1" fmla="val -2282"/>
              <a:gd name="adj2" fmla="val 1581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500034" y="1500174"/>
            <a:ext cx="4357718" cy="1143000"/>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Есть у этого дерева любопытная особенность – плоды его растут не на концах ветвей, как, например, яблоки, груши или апельсины, а сидят                    прямо на стволе.</a:t>
            </a:r>
            <a:endParaRPr lang="ru-RU" sz="2000" b="1" dirty="0">
              <a:solidFill>
                <a:schemeClr val="tx1"/>
              </a:solidFill>
              <a:effectLst>
                <a:outerShdw blurRad="38100" dist="38100" dir="2700000" algn="tl">
                  <a:srgbClr val="000000">
                    <a:alpha val="43137"/>
                  </a:srgbClr>
                </a:outerShdw>
              </a:effectLst>
            </a:endParaRPr>
          </a:p>
        </p:txBody>
      </p:sp>
      <p:pic>
        <p:nvPicPr>
          <p:cNvPr id="13316"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4313" y="4810125"/>
            <a:ext cx="2286000" cy="2047875"/>
          </a:xfrm>
          <a:prstGeom prst="rect">
            <a:avLst/>
          </a:prstGeom>
          <a:noFill/>
          <a:ln w="9525">
            <a:noFill/>
            <a:miter lim="800000"/>
            <a:headEnd/>
            <a:tailEnd/>
          </a:ln>
        </p:spPr>
      </p:pic>
      <p:pic>
        <p:nvPicPr>
          <p:cNvPr id="13317" name="Picture 2" descr="Картинка 46 из 94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143500" y="1143000"/>
            <a:ext cx="3800475" cy="54673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Картинка 25 из 686"/>
          <p:cNvPicPr>
            <a:picLocks noChangeAspect="1" noChangeArrowheads="1"/>
          </p:cNvPicPr>
          <p:nvPr/>
        </p:nvPicPr>
        <p:blipFill>
          <a:blip r:embed="rId2" cstate="print"/>
          <a:srcRect/>
          <a:stretch>
            <a:fillRect/>
          </a:stretch>
        </p:blipFill>
        <p:spPr bwMode="auto">
          <a:xfrm>
            <a:off x="0" y="0"/>
            <a:ext cx="9117013" cy="685800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1285875" y="785813"/>
            <a:ext cx="7715250" cy="1785937"/>
          </a:xfrm>
          <a:prstGeom prst="cloudCallout">
            <a:avLst>
              <a:gd name="adj1" fmla="val 18316"/>
              <a:gd name="adj2" fmla="val 1804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2000232" y="928670"/>
            <a:ext cx="6572296" cy="1357322"/>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В плодах под защитой мясистой оболочки ровными рядами лежат плоские красноватые или коричневатые семена. Они и есть так называемые «бобы» какао – твоя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будущая шоколадка. </a:t>
            </a:r>
            <a:endParaRPr lang="ru-RU" sz="2000" b="1" dirty="0">
              <a:solidFill>
                <a:schemeClr val="tx1"/>
              </a:solidFill>
              <a:effectLst>
                <a:outerShdw blurRad="38100" dist="38100" dir="2700000" algn="tl">
                  <a:srgbClr val="000000">
                    <a:alpha val="43137"/>
                  </a:srgbClr>
                </a:outerShdw>
              </a:effectLst>
            </a:endParaRPr>
          </a:p>
        </p:txBody>
      </p:sp>
      <p:pic>
        <p:nvPicPr>
          <p:cNvPr id="15364"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pic>
        <p:nvPicPr>
          <p:cNvPr id="15365" name="Picture 2" descr="Картинка 19 из 125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75" y="2709863"/>
            <a:ext cx="5214938" cy="414813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Картинка 5 из 202"/>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а 10 из 973"/>
          <p:cNvPicPr>
            <a:picLocks noChangeAspect="1" noChangeArrowheads="1"/>
          </p:cNvPicPr>
          <p:nvPr/>
        </p:nvPicPr>
        <p:blipFill>
          <a:blip r:embed="rId2" cstate="print"/>
          <a:srcRect/>
          <a:stretch>
            <a:fillRect/>
          </a:stretch>
        </p:blipFill>
        <p:spPr bwMode="auto">
          <a:xfrm>
            <a:off x="214313" y="714375"/>
            <a:ext cx="3892550" cy="3460750"/>
          </a:xfrm>
          <a:prstGeom prst="rect">
            <a:avLst/>
          </a:prstGeom>
          <a:ln>
            <a:noFill/>
          </a:ln>
          <a:effectLst>
            <a:outerShdw blurRad="292100" dist="139700" dir="2700000" algn="tl" rotWithShape="0">
              <a:srgbClr val="333333">
                <a:alpha val="65000"/>
              </a:srgbClr>
            </a:outerShdw>
          </a:effectLst>
        </p:spPr>
      </p:pic>
      <p:pic>
        <p:nvPicPr>
          <p:cNvPr id="17411" name="Picture 4" descr="Картинка 111 из 134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214813" y="2214563"/>
            <a:ext cx="5172075" cy="47974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sp>
        <p:nvSpPr>
          <p:cNvPr id="3" name="Выноска-облако 2"/>
          <p:cNvSpPr/>
          <p:nvPr/>
        </p:nvSpPr>
        <p:spPr>
          <a:xfrm>
            <a:off x="142875" y="785813"/>
            <a:ext cx="8858250" cy="2643187"/>
          </a:xfrm>
          <a:prstGeom prst="cloudCallout">
            <a:avLst>
              <a:gd name="adj1" fmla="val 21190"/>
              <a:gd name="adj2" fmla="val 1142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В жарких странах выращивают шоколадные деревья, или деревья какао. Семена этих деревьев называют какао-бобы. Из них получают порошок какао. На кондитерской фабрике, смешивая этот порошок с сахаром и молоком, делают шоколад.  </a:t>
            </a:r>
          </a:p>
        </p:txBody>
      </p:sp>
      <p:pic>
        <p:nvPicPr>
          <p:cNvPr id="6" name="Picture 2" descr="Картинка 10 из 973"/>
          <p:cNvPicPr>
            <a:picLocks noChangeAspect="1" noChangeArrowheads="1"/>
          </p:cNvPicPr>
          <p:nvPr/>
        </p:nvPicPr>
        <p:blipFill>
          <a:blip r:embed="rId3" cstate="print"/>
          <a:srcRect/>
          <a:stretch>
            <a:fillRect/>
          </a:stretch>
        </p:blipFill>
        <p:spPr bwMode="auto">
          <a:xfrm>
            <a:off x="285750" y="3571875"/>
            <a:ext cx="3786188" cy="2978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а 196 из 973"/>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0" y="3143250"/>
            <a:ext cx="4357688" cy="3411538"/>
          </a:xfrm>
          <a:prstGeom prst="rect">
            <a:avLst/>
          </a:prstGeom>
          <a:ln>
            <a:noFill/>
          </a:ln>
          <a:effectLst>
            <a:outerShdw blurRad="292100" dist="139700" dir="2700000" algn="tl" rotWithShape="0">
              <a:srgbClr val="333333">
                <a:alpha val="65000"/>
              </a:srgbClr>
            </a:outerShdw>
          </a:effectLst>
        </p:spPr>
      </p:pic>
      <p:pic>
        <p:nvPicPr>
          <p:cNvPr id="21508" name="Picture 4" descr="Картинка 60 из 379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 y="1785938"/>
            <a:ext cx="1428750" cy="1428750"/>
          </a:xfrm>
          <a:prstGeom prst="rect">
            <a:avLst/>
          </a:prstGeom>
          <a:ln>
            <a:noFill/>
          </a:ln>
          <a:effectLst>
            <a:outerShdw blurRad="292100" dist="139700" dir="2700000" algn="tl" rotWithShape="0">
              <a:srgbClr val="333333">
                <a:alpha val="65000"/>
              </a:srgbClr>
            </a:outerShdw>
          </a:effectLst>
        </p:spPr>
      </p:pic>
      <p:pic>
        <p:nvPicPr>
          <p:cNvPr id="21510" name="Picture 6" descr="Картинка 1 из 2346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7500" y="928688"/>
            <a:ext cx="2500313" cy="1560512"/>
          </a:xfrm>
          <a:prstGeom prst="rect">
            <a:avLst/>
          </a:prstGeom>
          <a:ln>
            <a:noFill/>
          </a:ln>
          <a:effectLst>
            <a:outerShdw blurRad="292100" dist="139700" dir="2700000" algn="tl" rotWithShape="0">
              <a:srgbClr val="333333">
                <a:alpha val="65000"/>
              </a:srgbClr>
            </a:outerShdw>
          </a:effectLst>
        </p:spPr>
      </p:pic>
      <p:sp>
        <p:nvSpPr>
          <p:cNvPr id="19461" name="AutoShape 8" descr="Картинка 218 из 325">
            <a:hlinkClick r:id="rId5"/>
          </p:cNvPr>
          <p:cNvSpPr>
            <a:spLocks noChangeAspect="1" noChangeArrowheads="1"/>
          </p:cNvSpPr>
          <p:nvPr/>
        </p:nvSpPr>
        <p:spPr bwMode="auto">
          <a:xfrm>
            <a:off x="0" y="-539750"/>
            <a:ext cx="1905000" cy="952500"/>
          </a:xfrm>
          <a:prstGeom prst="rect">
            <a:avLst/>
          </a:prstGeom>
          <a:noFill/>
          <a:ln w="9525">
            <a:noFill/>
            <a:miter lim="800000"/>
            <a:headEnd/>
            <a:tailEnd/>
          </a:ln>
        </p:spPr>
        <p:txBody>
          <a:bodyPr/>
          <a:lstStyle/>
          <a:p>
            <a:endParaRPr lang="ru-RU">
              <a:latin typeface="Constantia" pitchFamily="18" charset="0"/>
            </a:endParaRPr>
          </a:p>
        </p:txBody>
      </p:sp>
      <p:sp>
        <p:nvSpPr>
          <p:cNvPr id="19462" name="AutoShape 10" descr="Картинка 218 из 325">
            <a:hlinkClick r:id="rId5"/>
          </p:cNvPr>
          <p:cNvSpPr>
            <a:spLocks noChangeAspect="1" noChangeArrowheads="1"/>
          </p:cNvSpPr>
          <p:nvPr/>
        </p:nvSpPr>
        <p:spPr bwMode="auto">
          <a:xfrm>
            <a:off x="0" y="-539750"/>
            <a:ext cx="1905000" cy="952500"/>
          </a:xfrm>
          <a:prstGeom prst="rect">
            <a:avLst/>
          </a:prstGeom>
          <a:noFill/>
          <a:ln w="9525">
            <a:noFill/>
            <a:miter lim="800000"/>
            <a:headEnd/>
            <a:tailEnd/>
          </a:ln>
        </p:spPr>
        <p:txBody>
          <a:bodyPr/>
          <a:lstStyle/>
          <a:p>
            <a:endParaRPr lang="ru-RU">
              <a:latin typeface="Constantia" pitchFamily="18" charset="0"/>
            </a:endParaRPr>
          </a:p>
        </p:txBody>
      </p:sp>
      <p:sp>
        <p:nvSpPr>
          <p:cNvPr id="19463" name="AutoShape 12" descr="Картинка 218 из 325">
            <a:hlinkClick r:id="rId5"/>
          </p:cNvPr>
          <p:cNvSpPr>
            <a:spLocks noChangeAspect="1" noChangeArrowheads="1"/>
          </p:cNvSpPr>
          <p:nvPr/>
        </p:nvSpPr>
        <p:spPr bwMode="auto">
          <a:xfrm>
            <a:off x="0" y="-539750"/>
            <a:ext cx="1905000" cy="952500"/>
          </a:xfrm>
          <a:prstGeom prst="rect">
            <a:avLst/>
          </a:prstGeom>
          <a:noFill/>
          <a:ln w="9525">
            <a:noFill/>
            <a:miter lim="800000"/>
            <a:headEnd/>
            <a:tailEnd/>
          </a:ln>
        </p:spPr>
        <p:txBody>
          <a:bodyPr/>
          <a:lstStyle/>
          <a:p>
            <a:endParaRPr lang="ru-RU">
              <a:latin typeface="Constantia" pitchFamily="18" charset="0"/>
            </a:endParaRPr>
          </a:p>
        </p:txBody>
      </p:sp>
      <p:sp>
        <p:nvSpPr>
          <p:cNvPr id="19464" name="AutoShape 14" descr="Картинка 218 из 325">
            <a:hlinkClick r:id="rId5"/>
          </p:cNvPr>
          <p:cNvSpPr>
            <a:spLocks noChangeAspect="1" noChangeArrowheads="1"/>
          </p:cNvSpPr>
          <p:nvPr/>
        </p:nvSpPr>
        <p:spPr bwMode="auto">
          <a:xfrm>
            <a:off x="0" y="-539750"/>
            <a:ext cx="1905000" cy="952500"/>
          </a:xfrm>
          <a:prstGeom prst="rect">
            <a:avLst/>
          </a:prstGeom>
          <a:noFill/>
          <a:ln w="9525">
            <a:noFill/>
            <a:miter lim="800000"/>
            <a:headEnd/>
            <a:tailEnd/>
          </a:ln>
        </p:spPr>
        <p:txBody>
          <a:bodyPr/>
          <a:lstStyle/>
          <a:p>
            <a:endParaRPr lang="ru-RU">
              <a:latin typeface="Constantia" pitchFamily="18" charset="0"/>
            </a:endParaRPr>
          </a:p>
        </p:txBody>
      </p:sp>
      <p:pic>
        <p:nvPicPr>
          <p:cNvPr id="10" name="Picture 4" descr="http://odessalux.com/images/items/arahis-u-shocoladi.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5000" y="1785938"/>
            <a:ext cx="2857500" cy="1428750"/>
          </a:xfrm>
          <a:prstGeom prst="rect">
            <a:avLst/>
          </a:prstGeom>
          <a:ln>
            <a:noFill/>
          </a:ln>
          <a:effectLst>
            <a:outerShdw blurRad="292100" dist="139700" dir="2700000" algn="tl" rotWithShape="0">
              <a:srgbClr val="333333">
                <a:alpha val="65000"/>
              </a:srgbClr>
            </a:outerShdw>
          </a:effectLst>
        </p:spPr>
      </p:pic>
      <p:pic>
        <p:nvPicPr>
          <p:cNvPr id="21522" name="Picture 18" descr="Картинка 118 из 14241"/>
          <p:cNvPicPr>
            <a:picLocks noChangeAspect="1" noChangeArrowheads="1"/>
          </p:cNvPicPr>
          <p:nvPr/>
        </p:nvPicPr>
        <p:blipFill>
          <a:blip r:embed="rId7" cstate="print">
            <a:clrChange>
              <a:clrFrom>
                <a:srgbClr val="FDFDFD"/>
              </a:clrFrom>
              <a:clrTo>
                <a:srgbClr val="FDFDFD">
                  <a:alpha val="0"/>
                </a:srgbClr>
              </a:clrTo>
            </a:clrChange>
          </a:blip>
          <a:srcRect/>
          <a:stretch>
            <a:fillRect/>
          </a:stretch>
        </p:blipFill>
        <p:spPr bwMode="auto">
          <a:xfrm>
            <a:off x="4357688" y="3786188"/>
            <a:ext cx="4786312" cy="3071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Картинка 218 из 325">
            <a:hlinkClick r:id="rId2"/>
          </p:cNvPr>
          <p:cNvSpPr>
            <a:spLocks noChangeAspect="1" noChangeArrowheads="1"/>
          </p:cNvSpPr>
          <p:nvPr/>
        </p:nvSpPr>
        <p:spPr bwMode="auto">
          <a:xfrm>
            <a:off x="0" y="-539750"/>
            <a:ext cx="1905000" cy="952500"/>
          </a:xfrm>
          <a:prstGeom prst="rect">
            <a:avLst/>
          </a:prstGeom>
          <a:noFill/>
          <a:ln w="9525">
            <a:noFill/>
            <a:miter lim="800000"/>
            <a:headEnd/>
            <a:tailEnd/>
          </a:ln>
        </p:spPr>
        <p:txBody>
          <a:bodyPr/>
          <a:lstStyle/>
          <a:p>
            <a:endParaRPr lang="ru-RU">
              <a:latin typeface="Constantia" pitchFamily="18" charset="0"/>
            </a:endParaRPr>
          </a:p>
        </p:txBody>
      </p:sp>
      <p:pic>
        <p:nvPicPr>
          <p:cNvPr id="24582" name="Picture 6" descr="Картинка 19 из 570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86500" y="1000125"/>
            <a:ext cx="2143125" cy="1666875"/>
          </a:xfrm>
          <a:prstGeom prst="rect">
            <a:avLst/>
          </a:prstGeom>
          <a:ln>
            <a:noFill/>
          </a:ln>
          <a:effectLst>
            <a:outerShdw blurRad="292100" dist="139700" dir="2700000" algn="tl" rotWithShape="0">
              <a:srgbClr val="333333">
                <a:alpha val="65000"/>
              </a:srgbClr>
            </a:outerShdw>
          </a:effectLst>
        </p:spPr>
      </p:pic>
      <p:pic>
        <p:nvPicPr>
          <p:cNvPr id="24586" name="Picture 10" descr="Картинка 22 из 2207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57750" y="3357563"/>
            <a:ext cx="3071813" cy="3354387"/>
          </a:xfrm>
          <a:prstGeom prst="rect">
            <a:avLst/>
          </a:prstGeom>
          <a:ln>
            <a:noFill/>
          </a:ln>
          <a:effectLst>
            <a:outerShdw blurRad="292100" dist="139700" dir="2700000" algn="tl" rotWithShape="0">
              <a:srgbClr val="333333">
                <a:alpha val="65000"/>
              </a:srgbClr>
            </a:outerShdw>
          </a:effectLst>
        </p:spPr>
      </p:pic>
      <p:pic>
        <p:nvPicPr>
          <p:cNvPr id="24588" name="Picture 12" descr="Картинка 114 из 758"/>
          <p:cNvPicPr>
            <a:picLocks noChangeAspect="1" noChangeArrowheads="1"/>
          </p:cNvPicPr>
          <p:nvPr/>
        </p:nvPicPr>
        <p:blipFill>
          <a:blip r:embed="rId5" cstate="print"/>
          <a:srcRect/>
          <a:stretch>
            <a:fillRect/>
          </a:stretch>
        </p:blipFill>
        <p:spPr bwMode="auto">
          <a:xfrm>
            <a:off x="142875" y="3357563"/>
            <a:ext cx="2857500" cy="3335337"/>
          </a:xfrm>
          <a:prstGeom prst="rect">
            <a:avLst/>
          </a:prstGeom>
          <a:ln>
            <a:noFill/>
          </a:ln>
          <a:effectLst>
            <a:outerShdw blurRad="292100" dist="139700" dir="2700000" algn="tl" rotWithShape="0">
              <a:srgbClr val="333333">
                <a:alpha val="65000"/>
              </a:srgbClr>
            </a:outerShdw>
          </a:effectLst>
        </p:spPr>
      </p:pic>
      <p:pic>
        <p:nvPicPr>
          <p:cNvPr id="24590" name="Picture 14" descr="Картинка 166 из 75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00313" y="928688"/>
            <a:ext cx="2000250" cy="26939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dmin\Рабочий стол\Презентации\Муравей Вопроси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8" y="4500563"/>
            <a:ext cx="1408112" cy="2139950"/>
          </a:xfrm>
          <a:prstGeom prst="rect">
            <a:avLst/>
          </a:prstGeom>
          <a:noFill/>
          <a:ln w="9525">
            <a:noFill/>
            <a:miter lim="800000"/>
            <a:headEnd/>
            <a:tailEnd/>
          </a:ln>
        </p:spPr>
      </p:pic>
      <p:sp>
        <p:nvSpPr>
          <p:cNvPr id="3" name="Выноска-облако 2"/>
          <p:cNvSpPr/>
          <p:nvPr/>
        </p:nvSpPr>
        <p:spPr>
          <a:xfrm>
            <a:off x="142875" y="785813"/>
            <a:ext cx="6858000" cy="1143000"/>
          </a:xfrm>
          <a:prstGeom prst="cloudCallout">
            <a:avLst>
              <a:gd name="adj1" fmla="val -24688"/>
              <a:gd name="adj2" fmla="val 3145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Многим ребятам нравится шоколадка с изюмом. А что такое изюм?</a:t>
            </a:r>
          </a:p>
        </p:txBody>
      </p:sp>
      <p:pic>
        <p:nvPicPr>
          <p:cNvPr id="21508" name="Picture 4" descr="C:\Users\1\Pictures\КАРТИНКИ\АНИМИРОВАННЫЕ КАРТИНКИ\1 (363).gif"/>
          <p:cNvPicPr>
            <a:picLocks noChangeAspect="1" noChangeArrowheads="1" noCrop="1"/>
          </p:cNvPicPr>
          <p:nvPr/>
        </p:nvPicPr>
        <p:blipFill>
          <a:blip r:embed="rId3" cstate="print"/>
          <a:srcRect/>
          <a:stretch>
            <a:fillRect/>
          </a:stretch>
        </p:blipFill>
        <p:spPr bwMode="auto">
          <a:xfrm>
            <a:off x="3929063" y="3714750"/>
            <a:ext cx="4932362" cy="29289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4313" y="4643438"/>
            <a:ext cx="2286000" cy="2047875"/>
          </a:xfrm>
          <a:prstGeom prst="rect">
            <a:avLst/>
          </a:prstGeom>
          <a:noFill/>
          <a:ln w="9525">
            <a:noFill/>
            <a:miter lim="800000"/>
            <a:headEnd/>
            <a:tailEnd/>
          </a:ln>
        </p:spPr>
      </p:pic>
      <p:sp>
        <p:nvSpPr>
          <p:cNvPr id="3" name="Выноска-облако 2"/>
          <p:cNvSpPr/>
          <p:nvPr/>
        </p:nvSpPr>
        <p:spPr>
          <a:xfrm>
            <a:off x="142875" y="714375"/>
            <a:ext cx="6786563" cy="2714625"/>
          </a:xfrm>
          <a:prstGeom prst="cloudCallout">
            <a:avLst>
              <a:gd name="adj1" fmla="val -13601"/>
              <a:gd name="adj2" fmla="val 1098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Сегодня у меня отличное настроение, потому что сегодня — мой день рождения. Муравьишка обязательно поздравит меня и угостит моей любимой сладостью — шоколадом. А какие сладости любите вы? </a:t>
            </a:r>
          </a:p>
        </p:txBody>
      </p:sp>
      <p:pic>
        <p:nvPicPr>
          <p:cNvPr id="1028" name="Picture 4" descr="Картинка 39 из 4944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71988" y="2928938"/>
            <a:ext cx="4672012" cy="3929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sp>
        <p:nvSpPr>
          <p:cNvPr id="3" name="Выноска-облако 2"/>
          <p:cNvSpPr/>
          <p:nvPr/>
        </p:nvSpPr>
        <p:spPr>
          <a:xfrm>
            <a:off x="2857500" y="785813"/>
            <a:ext cx="6143625" cy="2071687"/>
          </a:xfrm>
          <a:prstGeom prst="cloudCallout">
            <a:avLst>
              <a:gd name="adj1" fmla="val 9753"/>
              <a:gd name="adj2" fmla="val 1376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Изюм — это высушенный на солнце виноград. Сочные виноградины, высыхая, темнеют и сморщиваются. Выращивают виноград в тёплых краях. </a:t>
            </a:r>
          </a:p>
        </p:txBody>
      </p:sp>
      <p:pic>
        <p:nvPicPr>
          <p:cNvPr id="2" name="Picture 2" descr="Картинка 4 из 3092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571625"/>
            <a:ext cx="3228975" cy="4667250"/>
          </a:xfrm>
          <a:prstGeom prst="rect">
            <a:avLst/>
          </a:prstGeom>
          <a:ln>
            <a:noFill/>
          </a:ln>
          <a:effectLst>
            <a:outerShdw blurRad="292100" dist="139700" dir="2700000" algn="tl" rotWithShape="0">
              <a:srgbClr val="333333">
                <a:alpha val="65000"/>
              </a:srgbClr>
            </a:outerShdw>
          </a:effectLst>
        </p:spPr>
      </p:pic>
      <p:pic>
        <p:nvPicPr>
          <p:cNvPr id="1028" name="Picture 4" descr="Картинка 37 из 3092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57313" y="2463800"/>
            <a:ext cx="3000375" cy="439420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4313" y="4643438"/>
            <a:ext cx="2286000" cy="2047875"/>
          </a:xfrm>
          <a:prstGeom prst="rect">
            <a:avLst/>
          </a:prstGeom>
          <a:noFill/>
          <a:ln w="9525">
            <a:noFill/>
            <a:miter lim="800000"/>
            <a:headEnd/>
            <a:tailEnd/>
          </a:ln>
        </p:spPr>
      </p:pic>
      <p:sp>
        <p:nvSpPr>
          <p:cNvPr id="3" name="Выноска-облако 2"/>
          <p:cNvSpPr/>
          <p:nvPr/>
        </p:nvSpPr>
        <p:spPr>
          <a:xfrm>
            <a:off x="142875" y="785813"/>
            <a:ext cx="7143750" cy="3429000"/>
          </a:xfrm>
          <a:prstGeom prst="cloudCallout">
            <a:avLst>
              <a:gd name="adj1" fmla="val -15518"/>
              <a:gd name="adj2" fmla="val 780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Виноград – одно из самых древних растений на нашей планете. Это многолетняя ветвистая лиана. На молодых побегах виноградной лозы каждую весну образуются соцветия из множества маленьких зелёных листочков. Их называют кистями или гроздьями. Из цветков получают ягоды. </a:t>
            </a:r>
          </a:p>
        </p:txBody>
      </p:sp>
      <p:pic>
        <p:nvPicPr>
          <p:cNvPr id="23556" name="Picture 2" descr="Картинка 29 из 83915"/>
          <p:cNvPicPr>
            <a:picLocks noChangeAspect="1" noChangeArrowheads="1"/>
          </p:cNvPicPr>
          <p:nvPr/>
        </p:nvPicPr>
        <p:blipFill>
          <a:blip r:embed="rId3" cstate="print">
            <a:clrChange>
              <a:clrFrom>
                <a:srgbClr val="FEFEF2"/>
              </a:clrFrom>
              <a:clrTo>
                <a:srgbClr val="FEFEF2">
                  <a:alpha val="0"/>
                </a:srgbClr>
              </a:clrTo>
            </a:clrChange>
          </a:blip>
          <a:srcRect/>
          <a:stretch>
            <a:fillRect/>
          </a:stretch>
        </p:blipFill>
        <p:spPr bwMode="auto">
          <a:xfrm rot="847377">
            <a:off x="5856288" y="2395538"/>
            <a:ext cx="3213100" cy="448786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Картинка 46 из 83915"/>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Картинка 239 из 8391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2214563"/>
            <a:ext cx="4643438" cy="4643437"/>
          </a:xfrm>
          <a:prstGeom prst="rect">
            <a:avLst/>
          </a:prstGeom>
          <a:noFill/>
          <a:ln w="9525">
            <a:noFill/>
            <a:miter lim="800000"/>
            <a:headEnd/>
            <a:tailEnd/>
          </a:ln>
        </p:spPr>
      </p:pic>
      <p:pic>
        <p:nvPicPr>
          <p:cNvPr id="25603" name="Picture 2" descr="C:\Documents and Settings\Admin\Рабочий стол\Презентации\Мудрая Черепаха.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572250" y="4714875"/>
            <a:ext cx="2286000" cy="2047875"/>
          </a:xfrm>
          <a:prstGeom prst="rect">
            <a:avLst/>
          </a:prstGeom>
          <a:noFill/>
          <a:ln w="9525">
            <a:noFill/>
            <a:miter lim="800000"/>
            <a:headEnd/>
            <a:tailEnd/>
          </a:ln>
        </p:spPr>
      </p:pic>
      <p:sp>
        <p:nvSpPr>
          <p:cNvPr id="3" name="Выноска-облако 2"/>
          <p:cNvSpPr/>
          <p:nvPr/>
        </p:nvSpPr>
        <p:spPr>
          <a:xfrm>
            <a:off x="1571625" y="785813"/>
            <a:ext cx="7429500" cy="1857375"/>
          </a:xfrm>
          <a:prstGeom prst="cloudCallout">
            <a:avLst>
              <a:gd name="adj1" fmla="val 15899"/>
              <a:gd name="adj2" fmla="val 18503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Сладкие и ароматные ягоды винограда окрашены в разные цвета. Это зависит от сорта винограда. Ягоды винограда едят свежими. Из них готовят изюм, сок, вино. </a:t>
            </a: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Картинка 99 из 83915"/>
          <p:cNvPicPr>
            <a:picLocks noChangeAspect="1" noChangeArrowheads="1"/>
          </p:cNvPicPr>
          <p:nvPr/>
        </p:nvPicPr>
        <p:blipFill>
          <a:blip r:embed="rId2" cstate="print"/>
          <a:srcRect/>
          <a:stretch>
            <a:fillRect/>
          </a:stretch>
        </p:blipFill>
        <p:spPr bwMode="auto">
          <a:xfrm>
            <a:off x="0" y="0"/>
            <a:ext cx="9144000" cy="72151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а 15 из 1027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50" y="857250"/>
            <a:ext cx="3786188" cy="3362325"/>
          </a:xfrm>
          <a:prstGeom prst="rect">
            <a:avLst/>
          </a:prstGeom>
          <a:ln>
            <a:noFill/>
          </a:ln>
          <a:effectLst>
            <a:outerShdw blurRad="292100" dist="139700" dir="2700000" algn="tl" rotWithShape="0">
              <a:srgbClr val="333333">
                <a:alpha val="65000"/>
              </a:srgbClr>
            </a:outerShdw>
          </a:effectLst>
        </p:spPr>
      </p:pic>
      <p:pic>
        <p:nvPicPr>
          <p:cNvPr id="7172" name="Picture 4" descr="Картинка 88 из 1027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00500" y="2690813"/>
            <a:ext cx="4786313" cy="4167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а 277 из 10269"/>
          <p:cNvPicPr>
            <a:picLocks noChangeAspect="1" noChangeArrowheads="1"/>
          </p:cNvPicPr>
          <p:nvPr/>
        </p:nvPicPr>
        <p:blipFill>
          <a:blip r:embed="rId2" cstate="print"/>
          <a:srcRect/>
          <a:stretch>
            <a:fillRect/>
          </a:stretch>
        </p:blipFill>
        <p:spPr bwMode="auto">
          <a:xfrm>
            <a:off x="214313" y="1071563"/>
            <a:ext cx="3643312" cy="2551112"/>
          </a:xfrm>
          <a:prstGeom prst="rect">
            <a:avLst/>
          </a:prstGeom>
          <a:ln>
            <a:noFill/>
          </a:ln>
          <a:effectLst>
            <a:outerShdw blurRad="292100" dist="139700" dir="2700000" algn="tl" rotWithShape="0">
              <a:srgbClr val="333333">
                <a:alpha val="65000"/>
              </a:srgbClr>
            </a:outerShdw>
          </a:effectLst>
        </p:spPr>
      </p:pic>
      <p:pic>
        <p:nvPicPr>
          <p:cNvPr id="2056" name="Picture 8" descr="Картинка 29 из 2478"/>
          <p:cNvPicPr>
            <a:picLocks noChangeAspect="1" noChangeArrowheads="1"/>
          </p:cNvPicPr>
          <p:nvPr/>
        </p:nvPicPr>
        <p:blipFill>
          <a:blip r:embed="rId3" cstate="print"/>
          <a:srcRect/>
          <a:stretch>
            <a:fillRect/>
          </a:stretch>
        </p:blipFill>
        <p:spPr bwMode="auto">
          <a:xfrm>
            <a:off x="3714750" y="785813"/>
            <a:ext cx="3992563" cy="2714625"/>
          </a:xfrm>
          <a:prstGeom prst="rect">
            <a:avLst/>
          </a:prstGeom>
          <a:ln>
            <a:noFill/>
          </a:ln>
          <a:effectLst>
            <a:outerShdw blurRad="292100" dist="139700" dir="2700000" algn="tl" rotWithShape="0">
              <a:srgbClr val="333333">
                <a:alpha val="65000"/>
              </a:srgbClr>
            </a:outerShdw>
          </a:effectLst>
        </p:spPr>
      </p:pic>
      <p:pic>
        <p:nvPicPr>
          <p:cNvPr id="2052" name="Picture 4" descr="Картинка 340 из 10269"/>
          <p:cNvPicPr>
            <a:picLocks noChangeAspect="1" noChangeArrowheads="1"/>
          </p:cNvPicPr>
          <p:nvPr/>
        </p:nvPicPr>
        <p:blipFill>
          <a:blip r:embed="rId4" cstate="print"/>
          <a:srcRect/>
          <a:stretch>
            <a:fillRect/>
          </a:stretch>
        </p:blipFill>
        <p:spPr bwMode="auto">
          <a:xfrm>
            <a:off x="5357813" y="3214688"/>
            <a:ext cx="3571875" cy="2673350"/>
          </a:xfrm>
          <a:prstGeom prst="rect">
            <a:avLst/>
          </a:prstGeom>
          <a:ln>
            <a:noFill/>
          </a:ln>
          <a:effectLst>
            <a:outerShdw blurRad="292100" dist="139700" dir="2700000" algn="tl" rotWithShape="0">
              <a:srgbClr val="333333">
                <a:alpha val="65000"/>
              </a:srgbClr>
            </a:outerShdw>
          </a:effectLst>
        </p:spPr>
      </p:pic>
      <p:pic>
        <p:nvPicPr>
          <p:cNvPr id="2058" name="Picture 10" descr="Картинка 45 из 2478"/>
          <p:cNvPicPr>
            <a:picLocks noChangeAspect="1" noChangeArrowheads="1"/>
          </p:cNvPicPr>
          <p:nvPr/>
        </p:nvPicPr>
        <p:blipFill>
          <a:blip r:embed="rId5" cstate="print"/>
          <a:srcRect/>
          <a:stretch>
            <a:fillRect/>
          </a:stretch>
        </p:blipFill>
        <p:spPr bwMode="auto">
          <a:xfrm>
            <a:off x="2786063" y="3786188"/>
            <a:ext cx="3357562" cy="2519362"/>
          </a:xfrm>
          <a:prstGeom prst="rect">
            <a:avLst/>
          </a:prstGeom>
          <a:ln>
            <a:noFill/>
          </a:ln>
          <a:effectLst>
            <a:outerShdw blurRad="292100" dist="139700" dir="2700000" algn="tl" rotWithShape="0">
              <a:srgbClr val="333333">
                <a:alpha val="65000"/>
              </a:srgbClr>
            </a:outerShdw>
          </a:effectLst>
        </p:spPr>
      </p:pic>
      <p:pic>
        <p:nvPicPr>
          <p:cNvPr id="2060" name="Picture 12" descr="Картинка 161 из 2478"/>
          <p:cNvPicPr>
            <a:picLocks noChangeAspect="1" noChangeArrowheads="1"/>
          </p:cNvPicPr>
          <p:nvPr/>
        </p:nvPicPr>
        <p:blipFill>
          <a:blip r:embed="rId6" cstate="print"/>
          <a:srcRect/>
          <a:stretch>
            <a:fillRect/>
          </a:stretch>
        </p:blipFill>
        <p:spPr bwMode="auto">
          <a:xfrm>
            <a:off x="214313" y="4214813"/>
            <a:ext cx="2857500" cy="2468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Картинка 3 из 616"/>
          <p:cNvPicPr>
            <a:picLocks noChangeAspect="1" noChangeArrowheads="1"/>
          </p:cNvPicPr>
          <p:nvPr/>
        </p:nvPicPr>
        <p:blipFill>
          <a:blip r:embed="rId2" cstate="print"/>
          <a:srcRect/>
          <a:stretch>
            <a:fillRect/>
          </a:stretch>
        </p:blipFill>
        <p:spPr bwMode="auto">
          <a:xfrm>
            <a:off x="5643563" y="4214813"/>
            <a:ext cx="3238500" cy="2447925"/>
          </a:xfrm>
          <a:prstGeom prst="rect">
            <a:avLst/>
          </a:prstGeom>
          <a:ln>
            <a:noFill/>
          </a:ln>
          <a:effectLst>
            <a:outerShdw blurRad="292100" dist="139700" dir="2700000" algn="tl" rotWithShape="0">
              <a:srgbClr val="333333">
                <a:alpha val="65000"/>
              </a:srgbClr>
            </a:outerShdw>
          </a:effectLst>
        </p:spPr>
      </p:pic>
      <p:pic>
        <p:nvPicPr>
          <p:cNvPr id="3074" name="Picture 2" descr="Картинка 15 из 368"/>
          <p:cNvPicPr>
            <a:picLocks noChangeAspect="1" noChangeArrowheads="1"/>
          </p:cNvPicPr>
          <p:nvPr/>
        </p:nvPicPr>
        <p:blipFill>
          <a:blip r:embed="rId3" cstate="print"/>
          <a:srcRect/>
          <a:stretch>
            <a:fillRect/>
          </a:stretch>
        </p:blipFill>
        <p:spPr bwMode="auto">
          <a:xfrm>
            <a:off x="357188" y="1071563"/>
            <a:ext cx="3071812" cy="2303462"/>
          </a:xfrm>
          <a:prstGeom prst="rect">
            <a:avLst/>
          </a:prstGeom>
          <a:ln>
            <a:noFill/>
          </a:ln>
          <a:effectLst>
            <a:outerShdw blurRad="292100" dist="139700" dir="2700000" algn="tl" rotWithShape="0">
              <a:srgbClr val="333333">
                <a:alpha val="65000"/>
              </a:srgbClr>
            </a:outerShdw>
          </a:effectLst>
        </p:spPr>
      </p:pic>
      <p:pic>
        <p:nvPicPr>
          <p:cNvPr id="3076" name="Picture 4" descr="Картинка 92 из 368"/>
          <p:cNvPicPr>
            <a:picLocks noChangeAspect="1" noChangeArrowheads="1"/>
          </p:cNvPicPr>
          <p:nvPr/>
        </p:nvPicPr>
        <p:blipFill>
          <a:blip r:embed="rId4" cstate="print"/>
          <a:srcRect/>
          <a:stretch>
            <a:fillRect/>
          </a:stretch>
        </p:blipFill>
        <p:spPr bwMode="auto">
          <a:xfrm>
            <a:off x="2357438" y="2714625"/>
            <a:ext cx="3857625" cy="2433638"/>
          </a:xfrm>
          <a:prstGeom prst="rect">
            <a:avLst/>
          </a:prstGeom>
          <a:ln>
            <a:noFill/>
          </a:ln>
          <a:effectLst>
            <a:outerShdw blurRad="292100" dist="139700" dir="2700000" algn="tl" rotWithShape="0">
              <a:srgbClr val="333333">
                <a:alpha val="65000"/>
              </a:srgbClr>
            </a:outerShdw>
          </a:effectLst>
        </p:spPr>
      </p:pic>
      <p:pic>
        <p:nvPicPr>
          <p:cNvPr id="3078" name="Picture 6" descr="Картинка 12 из 227"/>
          <p:cNvPicPr>
            <a:picLocks noChangeAspect="1" noChangeArrowheads="1"/>
          </p:cNvPicPr>
          <p:nvPr/>
        </p:nvPicPr>
        <p:blipFill>
          <a:blip r:embed="rId5" cstate="print"/>
          <a:srcRect/>
          <a:stretch>
            <a:fillRect/>
          </a:stretch>
        </p:blipFill>
        <p:spPr bwMode="auto">
          <a:xfrm>
            <a:off x="5429250" y="1000125"/>
            <a:ext cx="3071813" cy="2305050"/>
          </a:xfrm>
          <a:prstGeom prst="rect">
            <a:avLst/>
          </a:prstGeom>
          <a:ln>
            <a:noFill/>
          </a:ln>
          <a:effectLst>
            <a:outerShdw blurRad="292100" dist="139700" dir="2700000" algn="tl" rotWithShape="0">
              <a:srgbClr val="333333">
                <a:alpha val="65000"/>
              </a:srgbClr>
            </a:outerShdw>
          </a:effectLst>
        </p:spPr>
      </p:pic>
      <p:pic>
        <p:nvPicPr>
          <p:cNvPr id="3082" name="Picture 10" descr="Картинка 12 из 408"/>
          <p:cNvPicPr>
            <a:picLocks noChangeAspect="1" noChangeArrowheads="1"/>
          </p:cNvPicPr>
          <p:nvPr/>
        </p:nvPicPr>
        <p:blipFill>
          <a:blip r:embed="rId6" cstate="print"/>
          <a:srcRect/>
          <a:stretch>
            <a:fillRect/>
          </a:stretch>
        </p:blipFill>
        <p:spPr bwMode="auto">
          <a:xfrm>
            <a:off x="357188" y="4429125"/>
            <a:ext cx="28575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D:\Общие документы\КАРТИНКИ\АНИМИРОВАННЫЕ КАРТИНКИ\1 (287).gif"/>
          <p:cNvPicPr>
            <a:picLocks noChangeAspect="1" noChangeArrowheads="1" noCrop="1"/>
          </p:cNvPicPr>
          <p:nvPr/>
        </p:nvPicPr>
        <p:blipFill>
          <a:blip r:embed="rId2" cstate="print"/>
          <a:srcRect/>
          <a:stretch>
            <a:fillRect/>
          </a:stretch>
        </p:blipFill>
        <p:spPr bwMode="auto">
          <a:xfrm>
            <a:off x="6854825" y="4286250"/>
            <a:ext cx="2036763" cy="2395538"/>
          </a:xfrm>
          <a:prstGeom prst="rect">
            <a:avLst/>
          </a:prstGeom>
          <a:noFill/>
          <a:ln w="9525">
            <a:noFill/>
            <a:miter lim="800000"/>
            <a:headEnd/>
            <a:tailEnd/>
          </a:ln>
        </p:spPr>
      </p:pic>
      <p:sp>
        <p:nvSpPr>
          <p:cNvPr id="6" name="Выноска-облако 5"/>
          <p:cNvSpPr/>
          <p:nvPr/>
        </p:nvSpPr>
        <p:spPr>
          <a:xfrm>
            <a:off x="2571750" y="785813"/>
            <a:ext cx="6429375" cy="3714750"/>
          </a:xfrm>
          <a:prstGeom prst="cloudCallout">
            <a:avLst>
              <a:gd name="adj1" fmla="val 13423"/>
              <a:gd name="adj2" fmla="val 86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Я пришел на день рождения к Мудрой Черепахе.</a:t>
            </a:r>
          </a:p>
          <a:p>
            <a:pP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a:p>
            <a:pP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Лучший подарок, по-моему, мед.</a:t>
            </a:r>
            <a:br>
              <a:rPr lang="ru-RU" sz="2000" b="1" dirty="0">
                <a:solidFill>
                  <a:schemeClr val="tx1"/>
                </a:solidFill>
                <a:effectLst>
                  <a:outerShdw blurRad="38100" dist="38100" dir="2700000" algn="tl">
                    <a:srgbClr val="000000">
                      <a:alpha val="43137"/>
                    </a:srgbClr>
                  </a:outerShdw>
                </a:effectLst>
                <a:latin typeface="+mj-lt"/>
              </a:rPr>
            </a:br>
            <a:r>
              <a:rPr lang="ru-RU" sz="2000" b="1" dirty="0">
                <a:solidFill>
                  <a:schemeClr val="tx1"/>
                </a:solidFill>
                <a:effectLst>
                  <a:outerShdw blurRad="38100" dist="38100" dir="2700000" algn="tl">
                    <a:srgbClr val="000000">
                      <a:alpha val="43137"/>
                    </a:srgbClr>
                  </a:outerShdw>
                </a:effectLst>
                <a:latin typeface="+mj-lt"/>
              </a:rPr>
              <a:t>Это и ослик сразу поймет.</a:t>
            </a:r>
            <a:br>
              <a:rPr lang="ru-RU" sz="2000" b="1" dirty="0">
                <a:solidFill>
                  <a:schemeClr val="tx1"/>
                </a:solidFill>
                <a:effectLst>
                  <a:outerShdw blurRad="38100" dist="38100" dir="2700000" algn="tl">
                    <a:srgbClr val="000000">
                      <a:alpha val="43137"/>
                    </a:srgbClr>
                  </a:outerShdw>
                </a:effectLst>
                <a:latin typeface="+mj-lt"/>
              </a:rPr>
            </a:br>
            <a:r>
              <a:rPr lang="ru-RU" sz="2000" b="1" dirty="0">
                <a:solidFill>
                  <a:schemeClr val="tx1"/>
                </a:solidFill>
                <a:effectLst>
                  <a:outerShdw blurRad="38100" dist="38100" dir="2700000" algn="tl">
                    <a:srgbClr val="000000">
                      <a:alpha val="43137"/>
                    </a:srgbClr>
                  </a:outerShdw>
                </a:effectLst>
                <a:latin typeface="+mj-lt"/>
              </a:rPr>
              <a:t>Даже немножечко, </a:t>
            </a:r>
            <a:br>
              <a:rPr lang="ru-RU" sz="2000" b="1" dirty="0">
                <a:solidFill>
                  <a:schemeClr val="tx1"/>
                </a:solidFill>
                <a:effectLst>
                  <a:outerShdw blurRad="38100" dist="38100" dir="2700000" algn="tl">
                    <a:srgbClr val="000000">
                      <a:alpha val="43137"/>
                    </a:srgbClr>
                  </a:outerShdw>
                </a:effectLst>
                <a:latin typeface="+mj-lt"/>
              </a:rPr>
            </a:br>
            <a:r>
              <a:rPr lang="ru-RU" sz="2000" b="1" dirty="0">
                <a:solidFill>
                  <a:schemeClr val="tx1"/>
                </a:solidFill>
                <a:effectLst>
                  <a:outerShdw blurRad="38100" dist="38100" dir="2700000" algn="tl">
                    <a:srgbClr val="000000">
                      <a:alpha val="43137"/>
                    </a:srgbClr>
                  </a:outerShdw>
                </a:effectLst>
                <a:latin typeface="+mj-lt"/>
              </a:rPr>
              <a:t>Чайная ложечка! —</a:t>
            </a:r>
            <a:br>
              <a:rPr lang="ru-RU" sz="2000" b="1" dirty="0">
                <a:solidFill>
                  <a:schemeClr val="tx1"/>
                </a:solidFill>
                <a:effectLst>
                  <a:outerShdw blurRad="38100" dist="38100" dir="2700000" algn="tl">
                    <a:srgbClr val="000000">
                      <a:alpha val="43137"/>
                    </a:srgbClr>
                  </a:outerShdw>
                </a:effectLst>
                <a:latin typeface="+mj-lt"/>
              </a:rPr>
            </a:br>
            <a:r>
              <a:rPr lang="ru-RU" sz="2000" b="1" dirty="0">
                <a:solidFill>
                  <a:schemeClr val="tx1"/>
                </a:solidFill>
                <a:effectLst>
                  <a:outerShdw blurRad="38100" dist="38100" dir="2700000" algn="tl">
                    <a:srgbClr val="000000">
                      <a:alpha val="43137"/>
                    </a:srgbClr>
                  </a:outerShdw>
                </a:effectLst>
                <a:latin typeface="+mj-lt"/>
              </a:rPr>
              <a:t>Это уже хорошо!</a:t>
            </a:r>
            <a:br>
              <a:rPr lang="ru-RU" sz="2000" b="1" dirty="0">
                <a:solidFill>
                  <a:schemeClr val="tx1"/>
                </a:solidFill>
                <a:effectLst>
                  <a:outerShdw blurRad="38100" dist="38100" dir="2700000" algn="tl">
                    <a:srgbClr val="000000">
                      <a:alpha val="43137"/>
                    </a:srgbClr>
                  </a:outerShdw>
                </a:effectLst>
                <a:latin typeface="+mj-lt"/>
              </a:rPr>
            </a:br>
            <a:r>
              <a:rPr lang="ru-RU" sz="2000" b="1" dirty="0">
                <a:solidFill>
                  <a:schemeClr val="tx1"/>
                </a:solidFill>
                <a:effectLst>
                  <a:outerShdw blurRad="38100" dist="38100" dir="2700000" algn="tl">
                    <a:srgbClr val="000000">
                      <a:alpha val="43137"/>
                    </a:srgbClr>
                  </a:outerShdw>
                </a:effectLst>
                <a:latin typeface="+mj-lt"/>
              </a:rPr>
              <a:t>Ну, а тем более — полный горшок!»</a:t>
            </a:r>
          </a:p>
        </p:txBody>
      </p:sp>
      <p:pic>
        <p:nvPicPr>
          <p:cNvPr id="6151" name="Picture 7" descr="Картинка 36 из 17564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500438"/>
            <a:ext cx="3286125" cy="3206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D:\Общие документы\КАРТИНКИ\АНИМИРОВАННЫЕ КАРТИНКИ\1 (215).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sp>
        <p:nvSpPr>
          <p:cNvPr id="3" name="Выноска-облако 2"/>
          <p:cNvSpPr/>
          <p:nvPr/>
        </p:nvSpPr>
        <p:spPr>
          <a:xfrm>
            <a:off x="1714500" y="785813"/>
            <a:ext cx="7286625" cy="2071687"/>
          </a:xfrm>
          <a:prstGeom prst="cloudCallout">
            <a:avLst>
              <a:gd name="adj1" fmla="val 14714"/>
              <a:gd name="adj2" fmla="val 1463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Вчера Муравей спросил у меня: „Откуда берется шоколад?“ И я сказала, что его дают нам шоколадные деревья… Но  что-то Муравьишки долго нет. Куда это он запропастился?</a:t>
            </a:r>
          </a:p>
        </p:txBody>
      </p:sp>
      <p:pic>
        <p:nvPicPr>
          <p:cNvPr id="5124" name="Picture 4" descr="C:\Users\1\Pictures\КАРТИНКИ\АНИМИРОВАННЫЕ КАРТИНКИ\1 (363).gif"/>
          <p:cNvPicPr>
            <a:picLocks noChangeAspect="1" noChangeArrowheads="1" noCrop="1"/>
          </p:cNvPicPr>
          <p:nvPr/>
        </p:nvPicPr>
        <p:blipFill>
          <a:blip r:embed="rId3" cstate="print"/>
          <a:srcRect/>
          <a:stretch>
            <a:fillRect/>
          </a:stretch>
        </p:blipFill>
        <p:spPr bwMode="auto">
          <a:xfrm>
            <a:off x="357188" y="3643313"/>
            <a:ext cx="4932362" cy="292893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Admin\Рабочий стол\Презентации\Муравей Вопроси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8" y="4500563"/>
            <a:ext cx="1408112" cy="2139950"/>
          </a:xfrm>
          <a:prstGeom prst="rect">
            <a:avLst/>
          </a:prstGeom>
          <a:noFill/>
          <a:ln w="9525">
            <a:noFill/>
            <a:miter lim="800000"/>
            <a:headEnd/>
            <a:tailEnd/>
          </a:ln>
        </p:spPr>
      </p:pic>
      <p:sp>
        <p:nvSpPr>
          <p:cNvPr id="3" name="Выноска-облако 2"/>
          <p:cNvSpPr/>
          <p:nvPr/>
        </p:nvSpPr>
        <p:spPr>
          <a:xfrm>
            <a:off x="142875" y="857250"/>
            <a:ext cx="6143625" cy="1285875"/>
          </a:xfrm>
          <a:prstGeom prst="cloudCallout">
            <a:avLst>
              <a:gd name="adj1" fmla="val -21313"/>
              <a:gd name="adj2" fmla="val 26708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Откуда же появился мед в горшочке у </a:t>
            </a:r>
            <a:r>
              <a:rPr lang="ru-RU" sz="2000" b="1" dirty="0" err="1">
                <a:solidFill>
                  <a:schemeClr val="tx1"/>
                </a:solidFill>
                <a:effectLst>
                  <a:outerShdw blurRad="38100" dist="38100" dir="2700000" algn="tl">
                    <a:srgbClr val="000000">
                      <a:alpha val="43137"/>
                    </a:srgbClr>
                  </a:outerShdw>
                </a:effectLst>
                <a:latin typeface="+mj-lt"/>
              </a:rPr>
              <a:t>Винни-Пуха</a:t>
            </a:r>
            <a:r>
              <a:rPr lang="ru-RU" sz="2000" b="1" dirty="0">
                <a:solidFill>
                  <a:schemeClr val="tx1"/>
                </a:solidFill>
                <a:effectLst>
                  <a:outerShdw blurRad="38100" dist="38100" dir="2700000" algn="tl">
                    <a:srgbClr val="000000">
                      <a:alpha val="43137"/>
                    </a:srgbClr>
                  </a:outerShdw>
                </a:effectLst>
                <a:latin typeface="+mj-lt"/>
              </a:rPr>
              <a:t>? </a:t>
            </a:r>
          </a:p>
        </p:txBody>
      </p:sp>
      <p:pic>
        <p:nvPicPr>
          <p:cNvPr id="33794" name="Picture 2" descr="Картинка 205 из 175644"/>
          <p:cNvPicPr>
            <a:picLocks noChangeAspect="1" noChangeArrowheads="1"/>
          </p:cNvPicPr>
          <p:nvPr/>
        </p:nvPicPr>
        <p:blipFill>
          <a:blip r:embed="rId3" cstate="print">
            <a:clrChange>
              <a:clrFrom>
                <a:srgbClr val="FFFBFC"/>
              </a:clrFrom>
              <a:clrTo>
                <a:srgbClr val="FFFBFC">
                  <a:alpha val="0"/>
                </a:srgbClr>
              </a:clrTo>
            </a:clrChange>
          </a:blip>
          <a:srcRect/>
          <a:stretch>
            <a:fillRect/>
          </a:stretch>
        </p:blipFill>
        <p:spPr bwMode="auto">
          <a:xfrm>
            <a:off x="3857625" y="2500313"/>
            <a:ext cx="5407025"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а 55 из 6228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1688" y="2857500"/>
            <a:ext cx="3429000" cy="3197225"/>
          </a:xfrm>
          <a:prstGeom prst="rect">
            <a:avLst/>
          </a:prstGeom>
          <a:noFill/>
          <a:ln w="9525">
            <a:noFill/>
            <a:miter lim="800000"/>
            <a:headEnd/>
            <a:tailEnd/>
          </a:ln>
          <a:effectLst>
            <a:outerShdw dist="139700" dir="2700000" algn="tl" rotWithShape="0">
              <a:srgbClr val="333333">
                <a:alpha val="64999"/>
              </a:srgbClr>
            </a:outerShdw>
          </a:effectLst>
        </p:spPr>
      </p:pic>
      <p:pic>
        <p:nvPicPr>
          <p:cNvPr id="33795" name="Picture 3" descr="D:\Общие документы\КАРТИНКИ\АНИМИРОВАННЫЕ КАРТИНКИ\1 (287).gif"/>
          <p:cNvPicPr>
            <a:picLocks noChangeAspect="1" noChangeArrowheads="1" noCrop="1"/>
          </p:cNvPicPr>
          <p:nvPr/>
        </p:nvPicPr>
        <p:blipFill>
          <a:blip r:embed="rId3" cstate="print"/>
          <a:srcRect/>
          <a:stretch>
            <a:fillRect/>
          </a:stretch>
        </p:blipFill>
        <p:spPr bwMode="auto">
          <a:xfrm>
            <a:off x="6854825" y="4286250"/>
            <a:ext cx="2036763" cy="2395538"/>
          </a:xfrm>
          <a:prstGeom prst="rect">
            <a:avLst/>
          </a:prstGeom>
          <a:noFill/>
          <a:ln w="9525">
            <a:noFill/>
            <a:miter lim="800000"/>
            <a:headEnd/>
            <a:tailEnd/>
          </a:ln>
        </p:spPr>
      </p:pic>
      <p:sp>
        <p:nvSpPr>
          <p:cNvPr id="6" name="Выноска-облако 5"/>
          <p:cNvSpPr/>
          <p:nvPr/>
        </p:nvSpPr>
        <p:spPr>
          <a:xfrm>
            <a:off x="4143375" y="785813"/>
            <a:ext cx="4857750" cy="1000125"/>
          </a:xfrm>
          <a:prstGeom prst="cloudCallout">
            <a:avLst>
              <a:gd name="adj1" fmla="val 19696"/>
              <a:gd name="adj2" fmla="val 2789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Мед подарили мне пчелы.</a:t>
            </a:r>
          </a:p>
        </p:txBody>
      </p:sp>
      <p:pic>
        <p:nvPicPr>
          <p:cNvPr id="34818" name="Picture 2" descr="Картинка 55 из 6228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625" y="2214563"/>
            <a:ext cx="3810000" cy="35528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Картинка 653 из 146795"/>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sp>
        <p:nvSpPr>
          <p:cNvPr id="3" name="Выноска-облако 2"/>
          <p:cNvSpPr/>
          <p:nvPr/>
        </p:nvSpPr>
        <p:spPr>
          <a:xfrm>
            <a:off x="2857500" y="785813"/>
            <a:ext cx="6143625" cy="1428750"/>
          </a:xfrm>
          <a:prstGeom prst="cloudCallout">
            <a:avLst>
              <a:gd name="adj1" fmla="val 9753"/>
              <a:gd name="adj2" fmla="val 2265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Люди очень давно узнали о том, что пчелы умеют готовить мед, и стали разводить их в ульях.</a:t>
            </a:r>
          </a:p>
        </p:txBody>
      </p:sp>
      <p:pic>
        <p:nvPicPr>
          <p:cNvPr id="37892" name="Picture 4" descr="http://img.oboz.obozrevatel.com/files/20/_Picture_file_path_20155.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625" y="2286000"/>
            <a:ext cx="3929063" cy="41052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Картинка 73 из 813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Картинка 50 из 21871"/>
          <p:cNvPicPr>
            <a:picLocks noChangeAspect="1" noChangeArrowheads="1"/>
          </p:cNvPicPr>
          <p:nvPr/>
        </p:nvPicPr>
        <p:blipFill>
          <a:blip r:embed="rId2" cstate="print">
            <a:clrChange>
              <a:clrFrom>
                <a:srgbClr val="F3F5F4"/>
              </a:clrFrom>
              <a:clrTo>
                <a:srgbClr val="F3F5F4">
                  <a:alpha val="0"/>
                </a:srgbClr>
              </a:clrTo>
            </a:clrChange>
          </a:blip>
          <a:srcRect/>
          <a:stretch>
            <a:fillRect/>
          </a:stretch>
        </p:blipFill>
        <p:spPr bwMode="auto">
          <a:xfrm>
            <a:off x="4067175" y="2786063"/>
            <a:ext cx="5076825" cy="4071937"/>
          </a:xfrm>
          <a:prstGeom prst="rect">
            <a:avLst/>
          </a:prstGeom>
          <a:noFill/>
          <a:ln w="9525">
            <a:noFill/>
            <a:miter lim="800000"/>
            <a:headEnd/>
            <a:tailEnd/>
          </a:ln>
        </p:spPr>
      </p:pic>
      <p:pic>
        <p:nvPicPr>
          <p:cNvPr id="37891" name="Picture 2" descr="C:\Documents and Settings\Admin\Рабочий стол\Презентации\Мудрая Черепаха.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28625" y="4810125"/>
            <a:ext cx="2286000" cy="2047875"/>
          </a:xfrm>
          <a:prstGeom prst="rect">
            <a:avLst/>
          </a:prstGeom>
          <a:noFill/>
          <a:ln w="9525">
            <a:noFill/>
            <a:miter lim="800000"/>
            <a:headEnd/>
            <a:tailEnd/>
          </a:ln>
        </p:spPr>
      </p:pic>
      <p:sp>
        <p:nvSpPr>
          <p:cNvPr id="3" name="Выноска-облако 2"/>
          <p:cNvSpPr/>
          <p:nvPr/>
        </p:nvSpPr>
        <p:spPr>
          <a:xfrm>
            <a:off x="285750" y="785813"/>
            <a:ext cx="8715375" cy="2071687"/>
          </a:xfrm>
          <a:prstGeom prst="cloudCallout">
            <a:avLst>
              <a:gd name="adj1" fmla="val -22287"/>
              <a:gd name="adj2" fmla="val 1662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Раньше люди брали мёд у лесных пчёл. </a:t>
            </a:r>
          </a:p>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Со временем этих насекомых «приручили». Стали ставить пасеки – пчеловодческие хозяйства с ульями, хозяйственными постройками и специальным инвентарём.</a:t>
            </a: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а 11 из 2187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28625" y="4810125"/>
            <a:ext cx="2286000" cy="2047875"/>
          </a:xfrm>
          <a:prstGeom prst="rect">
            <a:avLst/>
          </a:prstGeom>
          <a:noFill/>
          <a:ln w="9525">
            <a:noFill/>
            <a:miter lim="800000"/>
            <a:headEnd/>
            <a:tailEnd/>
          </a:ln>
        </p:spPr>
      </p:pic>
      <p:sp>
        <p:nvSpPr>
          <p:cNvPr id="3" name="Выноска-облако 2"/>
          <p:cNvSpPr/>
          <p:nvPr/>
        </p:nvSpPr>
        <p:spPr>
          <a:xfrm>
            <a:off x="285750" y="785813"/>
            <a:ext cx="8715375" cy="1714500"/>
          </a:xfrm>
          <a:prstGeom prst="cloudCallout">
            <a:avLst>
              <a:gd name="adj1" fmla="val -22174"/>
              <a:gd name="adj2" fmla="val 2132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Пасеку обычно располагают на сухом месте, хорошо защищённом от ветра невысокими деревьями и кустарниками. Пчёл разводят для получения мёда, воска, пчелиного яда.</a:t>
            </a:r>
          </a:p>
        </p:txBody>
      </p:sp>
      <p:pic>
        <p:nvPicPr>
          <p:cNvPr id="39940" name="Picture 2" descr="Картинка 281 из 2190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63" y="3500438"/>
            <a:ext cx="4445000" cy="29956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Картинка 7 из 6849"/>
          <p:cNvPicPr>
            <a:picLocks noChangeAspect="1" noChangeArrowheads="1"/>
          </p:cNvPicPr>
          <p:nvPr/>
        </p:nvPicPr>
        <p:blipFill>
          <a:blip r:embed="rId2" cstate="print"/>
          <a:srcRect/>
          <a:stretch>
            <a:fillRect/>
          </a:stretch>
        </p:blipFill>
        <p:spPr bwMode="auto">
          <a:xfrm>
            <a:off x="0" y="0"/>
            <a:ext cx="916305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D:\Общие документы\КАРТИНКИ\АНИМИРОВАННЫЕ КАРТИНКИ\1 (287).gif"/>
          <p:cNvPicPr>
            <a:picLocks noChangeAspect="1" noChangeArrowheads="1" noCrop="1"/>
          </p:cNvPicPr>
          <p:nvPr/>
        </p:nvPicPr>
        <p:blipFill>
          <a:blip r:embed="rId2" cstate="print"/>
          <a:srcRect/>
          <a:stretch>
            <a:fillRect/>
          </a:stretch>
        </p:blipFill>
        <p:spPr bwMode="auto">
          <a:xfrm>
            <a:off x="6854825" y="4286250"/>
            <a:ext cx="2036763" cy="2395538"/>
          </a:xfrm>
          <a:prstGeom prst="rect">
            <a:avLst/>
          </a:prstGeom>
          <a:noFill/>
          <a:ln w="9525">
            <a:noFill/>
            <a:miter lim="800000"/>
            <a:headEnd/>
            <a:tailEnd/>
          </a:ln>
        </p:spPr>
      </p:pic>
      <p:sp>
        <p:nvSpPr>
          <p:cNvPr id="6" name="Выноска-облако 5"/>
          <p:cNvSpPr/>
          <p:nvPr/>
        </p:nvSpPr>
        <p:spPr>
          <a:xfrm>
            <a:off x="285750" y="785813"/>
            <a:ext cx="8715375" cy="1857375"/>
          </a:xfrm>
          <a:prstGeom prst="cloudCallout">
            <a:avLst>
              <a:gd name="adj1" fmla="val 27049"/>
              <a:gd name="adj2" fmla="val 14983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Мёд делают пчёлы. Они готовят его из сладкого сока – нектара, который собирают на цветках. Пчёлы помещают мёд в ячейки из воска – соты. Пчеловод достаёт соты из улья и откачивает из них мёд.</a:t>
            </a:r>
          </a:p>
        </p:txBody>
      </p:sp>
      <p:pic>
        <p:nvPicPr>
          <p:cNvPr id="38914" name="Picture 2" descr="Картинка 398 из 33177"/>
          <p:cNvPicPr>
            <a:picLocks noChangeAspect="1" noChangeArrowheads="1"/>
          </p:cNvPicPr>
          <p:nvPr/>
        </p:nvPicPr>
        <p:blipFill>
          <a:blip r:embed="rId3" cstate="print"/>
          <a:srcRect/>
          <a:stretch>
            <a:fillRect/>
          </a:stretch>
        </p:blipFill>
        <p:spPr bwMode="auto">
          <a:xfrm>
            <a:off x="428625" y="3286125"/>
            <a:ext cx="5076825" cy="3076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Презентации\Муравей Вопроси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8" y="4500563"/>
            <a:ext cx="1408112" cy="2139950"/>
          </a:xfrm>
          <a:prstGeom prst="rect">
            <a:avLst/>
          </a:prstGeom>
          <a:noFill/>
          <a:ln w="9525">
            <a:noFill/>
            <a:miter lim="800000"/>
            <a:headEnd/>
            <a:tailEnd/>
          </a:ln>
        </p:spPr>
      </p:pic>
      <p:sp>
        <p:nvSpPr>
          <p:cNvPr id="3" name="Выноска-облако 2"/>
          <p:cNvSpPr/>
          <p:nvPr/>
        </p:nvSpPr>
        <p:spPr>
          <a:xfrm>
            <a:off x="214313" y="642938"/>
            <a:ext cx="6929437" cy="2143125"/>
          </a:xfrm>
          <a:prstGeom prst="cloudCallout">
            <a:avLst>
              <a:gd name="adj1" fmla="val -26371"/>
              <a:gd name="adj2" fmla="val 1483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Я ходил по лесу и искал шоколадное дерево, чтобы принести Черепахе шоколадку, но не нашел. Наверное, Черепаха пошутила: шоколадных деревьев  не бывает!</a:t>
            </a:r>
          </a:p>
        </p:txBody>
      </p:sp>
      <p:sp>
        <p:nvSpPr>
          <p:cNvPr id="4" name="Облако 3"/>
          <p:cNvSpPr/>
          <p:nvPr/>
        </p:nvSpPr>
        <p:spPr>
          <a:xfrm>
            <a:off x="4286250" y="4286250"/>
            <a:ext cx="4143375" cy="142875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Кто же прав! Бывают на свете шоколадные деревья или нет?»</a:t>
            </a:r>
          </a:p>
        </p:txBody>
      </p:sp>
      <p:pic>
        <p:nvPicPr>
          <p:cNvPr id="5" name="Picture 2" descr="Картинка 171 из 16884">
            <a:hlinkClick r:id="rId3"/>
          </p:cNvPr>
          <p:cNvPicPr>
            <a:picLocks noChangeAspect="1" noChangeArrowheads="1" noCrop="1"/>
          </p:cNvPicPr>
          <p:nvPr/>
        </p:nvPicPr>
        <p:blipFill>
          <a:blip r:embed="rId4" cstate="print">
            <a:duotone>
              <a:schemeClr val="accent4">
                <a:shade val="45000"/>
                <a:satMod val="135000"/>
              </a:schemeClr>
              <a:prstClr val="white"/>
            </a:duotone>
          </a:blip>
          <a:srcRect/>
          <a:stretch>
            <a:fillRect/>
          </a:stretch>
        </p:blipFill>
        <p:spPr bwMode="auto">
          <a:xfrm>
            <a:off x="5214942" y="3357562"/>
            <a:ext cx="2714644" cy="3167084"/>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Картинка 23 из 6848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28625" y="4810125"/>
            <a:ext cx="2286000" cy="2047875"/>
          </a:xfrm>
          <a:prstGeom prst="rect">
            <a:avLst/>
          </a:prstGeom>
          <a:noFill/>
          <a:ln w="9525">
            <a:noFill/>
            <a:miter lim="800000"/>
            <a:headEnd/>
            <a:tailEnd/>
          </a:ln>
        </p:spPr>
      </p:pic>
      <p:sp>
        <p:nvSpPr>
          <p:cNvPr id="3" name="Выноска-облако 2"/>
          <p:cNvSpPr/>
          <p:nvPr/>
        </p:nvSpPr>
        <p:spPr>
          <a:xfrm>
            <a:off x="142875" y="785813"/>
            <a:ext cx="8858250" cy="2857500"/>
          </a:xfrm>
          <a:prstGeom prst="cloudCallout">
            <a:avLst>
              <a:gd name="adj1" fmla="val -19814"/>
              <a:gd name="adj2" fmla="val 10653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Мёд – это зимняя еда пчёл. Ведь зимой они не спят, а растения в это время не цветут. Трудятся пчёлы всё лето, да так, что запасов получается гораздо больше, чем им надо: хватает и им самим, и человеку. В улье, в сотах, находятся личинки – будущие пчёлы. Взрослые пчёлы кормят их мёдом и цветочной пыльцой.</a:t>
            </a:r>
          </a:p>
        </p:txBody>
      </p:sp>
      <p:pic>
        <p:nvPicPr>
          <p:cNvPr id="44036" name="Picture 2" descr="Картинка 92 из 14883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4938" y="3571875"/>
            <a:ext cx="3686175" cy="30718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Admin\Рабочий стол\Презентации\Муравей Вопроси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8" y="4500563"/>
            <a:ext cx="1408112" cy="2139950"/>
          </a:xfrm>
          <a:prstGeom prst="rect">
            <a:avLst/>
          </a:prstGeom>
          <a:noFill/>
          <a:ln w="9525">
            <a:noFill/>
            <a:miter lim="800000"/>
            <a:headEnd/>
            <a:tailEnd/>
          </a:ln>
        </p:spPr>
      </p:pic>
      <p:sp>
        <p:nvSpPr>
          <p:cNvPr id="3" name="Выноска-облако 2"/>
          <p:cNvSpPr/>
          <p:nvPr/>
        </p:nvSpPr>
        <p:spPr>
          <a:xfrm>
            <a:off x="142875" y="857250"/>
            <a:ext cx="4929188" cy="1643063"/>
          </a:xfrm>
          <a:prstGeom prst="cloudCallout">
            <a:avLst>
              <a:gd name="adj1" fmla="val -16212"/>
              <a:gd name="adj2" fmla="val 2058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a:solidFill>
                  <a:srgbClr val="000000"/>
                </a:solidFill>
                <a:effectLst>
                  <a:outerShdw blurRad="38100" dist="38100" dir="2700000" algn="tl">
                    <a:srgbClr val="FFFFFF"/>
                  </a:outerShdw>
                </a:effectLst>
                <a:latin typeface="Calibri" pitchFamily="34" charset="0"/>
                <a:cs typeface="Times New Roman" pitchFamily="18" charset="0"/>
              </a:rPr>
              <a:t>На лугу полно домов.</a:t>
            </a:r>
            <a:br>
              <a:rPr lang="ru-RU" sz="2000" b="1">
                <a:solidFill>
                  <a:srgbClr val="000000"/>
                </a:solidFill>
                <a:effectLst>
                  <a:outerShdw blurRad="38100" dist="38100" dir="2700000" algn="tl">
                    <a:srgbClr val="FFFFFF"/>
                  </a:outerShdw>
                </a:effectLst>
                <a:latin typeface="Calibri" pitchFamily="34" charset="0"/>
                <a:cs typeface="Times New Roman" pitchFamily="18" charset="0"/>
              </a:rPr>
            </a:br>
            <a:r>
              <a:rPr lang="ru-RU" sz="2000" b="1">
                <a:solidFill>
                  <a:srgbClr val="000000"/>
                </a:solidFill>
                <a:effectLst>
                  <a:outerShdw blurRad="38100" dist="38100" dir="2700000" algn="tl">
                    <a:srgbClr val="FFFFFF"/>
                  </a:outerShdw>
                </a:effectLst>
                <a:latin typeface="Calibri" pitchFamily="34" charset="0"/>
                <a:cs typeface="Times New Roman" pitchFamily="18" charset="0"/>
              </a:rPr>
              <a:t>В тех домах по сто котлов.</a:t>
            </a:r>
            <a:br>
              <a:rPr lang="ru-RU" sz="2000" b="1">
                <a:solidFill>
                  <a:srgbClr val="000000"/>
                </a:solidFill>
                <a:effectLst>
                  <a:outerShdw blurRad="38100" dist="38100" dir="2700000" algn="tl">
                    <a:srgbClr val="FFFFFF"/>
                  </a:outerShdw>
                </a:effectLst>
                <a:latin typeface="Calibri" pitchFamily="34" charset="0"/>
                <a:cs typeface="Times New Roman" pitchFamily="18" charset="0"/>
              </a:rPr>
            </a:br>
            <a:r>
              <a:rPr lang="ru-RU" sz="2000" b="1">
                <a:solidFill>
                  <a:srgbClr val="000000"/>
                </a:solidFill>
                <a:effectLst>
                  <a:outerShdw blurRad="38100" dist="38100" dir="2700000" algn="tl">
                    <a:srgbClr val="FFFFFF"/>
                  </a:outerShdw>
                </a:effectLst>
                <a:latin typeface="Calibri" pitchFamily="34" charset="0"/>
                <a:cs typeface="Times New Roman" pitchFamily="18" charset="0"/>
              </a:rPr>
              <a:t>Что это за дома? </a:t>
            </a:r>
            <a:br>
              <a:rPr lang="ru-RU" sz="2000" b="1">
                <a:solidFill>
                  <a:srgbClr val="000000"/>
                </a:solidFill>
                <a:effectLst>
                  <a:outerShdw blurRad="38100" dist="38100" dir="2700000" algn="tl">
                    <a:srgbClr val="FFFFFF"/>
                  </a:outerShdw>
                </a:effectLst>
                <a:latin typeface="Calibri" pitchFamily="34" charset="0"/>
                <a:cs typeface="Times New Roman" pitchFamily="18" charset="0"/>
              </a:rPr>
            </a:br>
            <a:r>
              <a:rPr lang="ru-RU" sz="2000" b="1">
                <a:solidFill>
                  <a:srgbClr val="000000"/>
                </a:solidFill>
                <a:effectLst>
                  <a:outerShdw blurRad="38100" dist="38100" dir="2700000" algn="tl">
                    <a:srgbClr val="FFFFFF"/>
                  </a:outerShdw>
                </a:effectLst>
                <a:latin typeface="Calibri" pitchFamily="34" charset="0"/>
                <a:cs typeface="Times New Roman" pitchFamily="18" charset="0"/>
              </a:rPr>
              <a:t>Что это за котлы? </a:t>
            </a:r>
            <a:endParaRPr lang="ru-RU" sz="5400" b="1">
              <a:solidFill>
                <a:schemeClr val="tx1"/>
              </a:solidFill>
              <a:effectLst>
                <a:outerShdw blurRad="38100" dist="38100" dir="2700000" algn="tl">
                  <a:srgbClr val="FFFFFF"/>
                </a:outerShdw>
              </a:effectLst>
              <a:latin typeface="Calibri" pitchFamily="34" charset="0"/>
            </a:endParaRPr>
          </a:p>
        </p:txBody>
      </p:sp>
      <p:pic>
        <p:nvPicPr>
          <p:cNvPr id="43012" name="Picture 4" descr="Картинка 322 из 33177"/>
          <p:cNvPicPr>
            <a:picLocks noChangeAspect="1" noChangeArrowheads="1"/>
          </p:cNvPicPr>
          <p:nvPr/>
        </p:nvPicPr>
        <p:blipFill>
          <a:blip r:embed="rId3" cstate="print"/>
          <a:srcRect/>
          <a:stretch>
            <a:fillRect/>
          </a:stretch>
        </p:blipFill>
        <p:spPr bwMode="auto">
          <a:xfrm>
            <a:off x="3786188" y="2786063"/>
            <a:ext cx="5048250" cy="3786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а 68 из 33177"/>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Картинка 10 из 5835"/>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Admin\Рабочий стол\Презентации\Муравей Вопроси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8" y="4500563"/>
            <a:ext cx="1408112" cy="2139950"/>
          </a:xfrm>
          <a:prstGeom prst="rect">
            <a:avLst/>
          </a:prstGeom>
          <a:noFill/>
          <a:ln w="9525">
            <a:noFill/>
            <a:miter lim="800000"/>
            <a:headEnd/>
            <a:tailEnd/>
          </a:ln>
        </p:spPr>
      </p:pic>
      <p:sp>
        <p:nvSpPr>
          <p:cNvPr id="3" name="Выноска-облако 2"/>
          <p:cNvSpPr/>
          <p:nvPr/>
        </p:nvSpPr>
        <p:spPr>
          <a:xfrm>
            <a:off x="142875" y="857250"/>
            <a:ext cx="6143625" cy="928688"/>
          </a:xfrm>
          <a:prstGeom prst="cloudCallout">
            <a:avLst>
              <a:gd name="adj1" fmla="val -21169"/>
              <a:gd name="adj2" fmla="val 36171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Для чего людям нужен мёд? </a:t>
            </a:r>
          </a:p>
        </p:txBody>
      </p:sp>
      <p:pic>
        <p:nvPicPr>
          <p:cNvPr id="33794" name="Picture 2" descr="Картинка 205 из 175644"/>
          <p:cNvPicPr>
            <a:picLocks noChangeAspect="1" noChangeArrowheads="1"/>
          </p:cNvPicPr>
          <p:nvPr/>
        </p:nvPicPr>
        <p:blipFill>
          <a:blip r:embed="rId3" cstate="print">
            <a:clrChange>
              <a:clrFrom>
                <a:srgbClr val="FFFBFC"/>
              </a:clrFrom>
              <a:clrTo>
                <a:srgbClr val="FFFBFC">
                  <a:alpha val="0"/>
                </a:srgbClr>
              </a:clrTo>
            </a:clrChange>
          </a:blip>
          <a:srcRect/>
          <a:stretch>
            <a:fillRect/>
          </a:stretch>
        </p:blipFill>
        <p:spPr bwMode="auto">
          <a:xfrm>
            <a:off x="3857625" y="2500313"/>
            <a:ext cx="5407025"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Картинка 20 из 290"/>
          <p:cNvPicPr>
            <a:picLocks noChangeAspect="1" noChangeArrowheads="1"/>
          </p:cNvPicPr>
          <p:nvPr/>
        </p:nvPicPr>
        <p:blipFill>
          <a:blip r:embed="rId2" cstate="print">
            <a:lum contrast="10000"/>
          </a:blip>
          <a:srcRect/>
          <a:stretch>
            <a:fillRect/>
          </a:stretch>
        </p:blipFill>
        <p:spPr bwMode="auto">
          <a:xfrm>
            <a:off x="5072063" y="3857625"/>
            <a:ext cx="3810000" cy="2857500"/>
          </a:xfrm>
          <a:prstGeom prst="rect">
            <a:avLst/>
          </a:prstGeom>
          <a:ln>
            <a:noFill/>
          </a:ln>
          <a:effectLst>
            <a:outerShdw blurRad="292100" dist="139700" dir="2700000" algn="tl" rotWithShape="0">
              <a:srgbClr val="333333">
                <a:alpha val="65000"/>
              </a:srgbClr>
            </a:outerShdw>
          </a:effectLst>
        </p:spPr>
      </p:pic>
      <p:pic>
        <p:nvPicPr>
          <p:cNvPr id="40966" name="Picture 6" descr="Картинка 64 из 531"/>
          <p:cNvPicPr>
            <a:picLocks noChangeAspect="1" noChangeArrowheads="1"/>
          </p:cNvPicPr>
          <p:nvPr/>
        </p:nvPicPr>
        <p:blipFill>
          <a:blip r:embed="rId3" cstate="print"/>
          <a:srcRect/>
          <a:stretch>
            <a:fillRect/>
          </a:stretch>
        </p:blipFill>
        <p:spPr bwMode="auto">
          <a:xfrm>
            <a:off x="4714875" y="857250"/>
            <a:ext cx="3810000" cy="2857500"/>
          </a:xfrm>
          <a:prstGeom prst="rect">
            <a:avLst/>
          </a:prstGeom>
          <a:ln>
            <a:noFill/>
          </a:ln>
          <a:effectLst>
            <a:outerShdw blurRad="292100" dist="139700" dir="2700000" algn="tl" rotWithShape="0">
              <a:srgbClr val="333333">
                <a:alpha val="65000"/>
              </a:srgbClr>
            </a:outerShdw>
          </a:effectLst>
        </p:spPr>
      </p:pic>
      <p:pic>
        <p:nvPicPr>
          <p:cNvPr id="40968" name="Picture 8" descr="Картинка 12 из 226"/>
          <p:cNvPicPr>
            <a:picLocks noChangeAspect="1" noChangeArrowheads="1"/>
          </p:cNvPicPr>
          <p:nvPr/>
        </p:nvPicPr>
        <p:blipFill>
          <a:blip r:embed="rId4" cstate="print"/>
          <a:srcRect/>
          <a:stretch>
            <a:fillRect/>
          </a:stretch>
        </p:blipFill>
        <p:spPr bwMode="auto">
          <a:xfrm>
            <a:off x="785813" y="3857625"/>
            <a:ext cx="3810000" cy="2857500"/>
          </a:xfrm>
          <a:prstGeom prst="rect">
            <a:avLst/>
          </a:prstGeom>
          <a:ln>
            <a:noFill/>
          </a:ln>
          <a:effectLst>
            <a:outerShdw blurRad="292100" dist="139700" dir="2700000" algn="tl" rotWithShape="0">
              <a:srgbClr val="333333">
                <a:alpha val="65000"/>
              </a:srgbClr>
            </a:outerShdw>
          </a:effectLst>
        </p:spPr>
      </p:pic>
      <p:pic>
        <p:nvPicPr>
          <p:cNvPr id="40970" name="Picture 10" descr="Картинка 11 из 154"/>
          <p:cNvPicPr>
            <a:picLocks noChangeAspect="1" noChangeArrowheads="1"/>
          </p:cNvPicPr>
          <p:nvPr/>
        </p:nvPicPr>
        <p:blipFill>
          <a:blip r:embed="rId2" cstate="print">
            <a:lum bright="10000"/>
          </a:blip>
          <a:srcRect/>
          <a:stretch>
            <a:fillRect/>
          </a:stretch>
        </p:blipFill>
        <p:spPr bwMode="auto">
          <a:xfrm>
            <a:off x="428625" y="857250"/>
            <a:ext cx="3810000" cy="2857500"/>
          </a:xfrm>
          <a:prstGeom prst="rect">
            <a:avLst/>
          </a:prstGeom>
          <a:ln>
            <a:noFill/>
          </a:ln>
          <a:effectLst>
            <a:outerShdw blurRad="292100" dist="139700" dir="2700000" algn="tl" rotWithShape="0">
              <a:srgbClr val="333333">
                <a:alpha val="65000"/>
              </a:srgbClr>
            </a:outerShdw>
          </a:effectLst>
        </p:spPr>
      </p:pic>
      <p:sp>
        <p:nvSpPr>
          <p:cNvPr id="7" name="Облако 6"/>
          <p:cNvSpPr/>
          <p:nvPr/>
        </p:nvSpPr>
        <p:spPr>
          <a:xfrm>
            <a:off x="2214563" y="2857500"/>
            <a:ext cx="1928812" cy="7858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effectLst>
                  <a:outerShdw blurRad="38100" dist="38100" dir="2700000" algn="tl">
                    <a:srgbClr val="000000">
                      <a:alpha val="43137"/>
                    </a:srgbClr>
                  </a:outerShdw>
                </a:effectLst>
                <a:latin typeface="+mj-lt"/>
              </a:rPr>
              <a:t>каштан</a:t>
            </a:r>
          </a:p>
        </p:txBody>
      </p:sp>
      <p:sp>
        <p:nvSpPr>
          <p:cNvPr id="8" name="Облако 7"/>
          <p:cNvSpPr/>
          <p:nvPr/>
        </p:nvSpPr>
        <p:spPr>
          <a:xfrm>
            <a:off x="2571750" y="5857875"/>
            <a:ext cx="1928813" cy="7858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effectLst>
                  <a:outerShdw blurRad="38100" dist="38100" dir="2700000" algn="tl">
                    <a:srgbClr val="000000">
                      <a:alpha val="43137"/>
                    </a:srgbClr>
                  </a:outerShdw>
                </a:effectLst>
                <a:latin typeface="+mj-lt"/>
              </a:rPr>
              <a:t>акация</a:t>
            </a:r>
          </a:p>
        </p:txBody>
      </p:sp>
      <p:sp>
        <p:nvSpPr>
          <p:cNvPr id="9" name="Облако 8"/>
          <p:cNvSpPr/>
          <p:nvPr/>
        </p:nvSpPr>
        <p:spPr>
          <a:xfrm>
            <a:off x="6500813" y="2857500"/>
            <a:ext cx="1928812" cy="7858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effectLst>
                  <a:outerShdw blurRad="38100" dist="38100" dir="2700000" algn="tl">
                    <a:srgbClr val="000000">
                      <a:alpha val="43137"/>
                    </a:srgbClr>
                  </a:outerShdw>
                </a:effectLst>
                <a:latin typeface="+mj-lt"/>
              </a:rPr>
              <a:t>липа</a:t>
            </a:r>
          </a:p>
        </p:txBody>
      </p:sp>
      <p:sp>
        <p:nvSpPr>
          <p:cNvPr id="10" name="Облако 9"/>
          <p:cNvSpPr/>
          <p:nvPr/>
        </p:nvSpPr>
        <p:spPr>
          <a:xfrm>
            <a:off x="6858000" y="5857875"/>
            <a:ext cx="1928813" cy="7858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effectLst>
                  <a:outerShdw blurRad="38100" dist="38100" dir="2700000" algn="tl">
                    <a:srgbClr val="000000">
                      <a:alpha val="43137"/>
                    </a:srgbClr>
                  </a:outerShdw>
                </a:effectLst>
                <a:latin typeface="+mj-lt"/>
              </a:rPr>
              <a:t>гречиха</a:t>
            </a:r>
          </a:p>
        </p:txBody>
      </p:sp>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ыноска-облако 2"/>
          <p:cNvSpPr/>
          <p:nvPr/>
        </p:nvSpPr>
        <p:spPr>
          <a:xfrm>
            <a:off x="142875" y="857250"/>
            <a:ext cx="8858250" cy="2500313"/>
          </a:xfrm>
          <a:prstGeom prst="cloudCallout">
            <a:avLst>
              <a:gd name="adj1" fmla="val 21169"/>
              <a:gd name="adj2" fmla="val 1196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effectLst>
                  <a:outerShdw blurRad="38100" dist="38100" dir="2700000" algn="tl">
                    <a:srgbClr val="000000">
                      <a:alpha val="43137"/>
                    </a:srgbClr>
                  </a:outerShdw>
                </a:effectLst>
                <a:latin typeface="+mj-lt"/>
              </a:rPr>
              <a:t>Пчёлы собирают мёд с разных растений, поэтому видно, что у него разный цвет, и по вкусу он различается. Полезные качества мёда тоже будут разными. Врачи говорят, что если зимой съедать на ночь по чайной ложке мёда, болеть человек будет гораздо меньше.</a:t>
            </a:r>
          </a:p>
        </p:txBody>
      </p:sp>
      <p:pic>
        <p:nvPicPr>
          <p:cNvPr id="50179"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643688" y="4643438"/>
            <a:ext cx="2286000" cy="2047875"/>
          </a:xfrm>
          <a:prstGeom prst="rect">
            <a:avLst/>
          </a:prstGeom>
          <a:noFill/>
          <a:ln w="9525">
            <a:noFill/>
            <a:miter lim="800000"/>
            <a:headEnd/>
            <a:tailEnd/>
          </a:ln>
        </p:spPr>
      </p:pic>
      <p:pic>
        <p:nvPicPr>
          <p:cNvPr id="50180" name="Picture 4" descr="Картинка 52 из 4465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3" y="3357563"/>
            <a:ext cx="4500562" cy="33337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descr="Картинка 101 из 1307"/>
          <p:cNvPicPr>
            <a:picLocks noChangeAspect="1" noChangeArrowheads="1"/>
          </p:cNvPicPr>
          <p:nvPr/>
        </p:nvPicPr>
        <p:blipFill>
          <a:blip r:embed="rId2" cstate="print"/>
          <a:srcRect/>
          <a:stretch>
            <a:fillRect/>
          </a:stretch>
        </p:blipFill>
        <p:spPr bwMode="auto">
          <a:xfrm>
            <a:off x="2214563" y="4429125"/>
            <a:ext cx="3000375" cy="2247900"/>
          </a:xfrm>
          <a:prstGeom prst="rect">
            <a:avLst/>
          </a:prstGeom>
          <a:ln>
            <a:noFill/>
          </a:ln>
          <a:effectLst>
            <a:outerShdw blurRad="292100" dist="139700" dir="2700000" algn="tl" rotWithShape="0">
              <a:srgbClr val="333333">
                <a:alpha val="65000"/>
              </a:srgbClr>
            </a:outerShdw>
          </a:effectLst>
        </p:spPr>
      </p:pic>
      <p:pic>
        <p:nvPicPr>
          <p:cNvPr id="44034" name="Picture 2" descr="Картинка 1 из 11062"/>
          <p:cNvPicPr>
            <a:picLocks noChangeAspect="1" noChangeArrowheads="1"/>
          </p:cNvPicPr>
          <p:nvPr/>
        </p:nvPicPr>
        <p:blipFill>
          <a:blip r:embed="rId3" cstate="print"/>
          <a:srcRect/>
          <a:stretch>
            <a:fillRect/>
          </a:stretch>
        </p:blipFill>
        <p:spPr bwMode="auto">
          <a:xfrm>
            <a:off x="214313" y="1500188"/>
            <a:ext cx="2886075" cy="3810000"/>
          </a:xfrm>
          <a:prstGeom prst="rect">
            <a:avLst/>
          </a:prstGeom>
          <a:ln>
            <a:noFill/>
          </a:ln>
          <a:effectLst>
            <a:outerShdw blurRad="292100" dist="139700" dir="2700000" algn="tl" rotWithShape="0">
              <a:srgbClr val="333333">
                <a:alpha val="65000"/>
              </a:srgbClr>
            </a:outerShdw>
          </a:effectLst>
        </p:spPr>
      </p:pic>
      <p:pic>
        <p:nvPicPr>
          <p:cNvPr id="44038" name="Picture 6" descr="Картинка 44 из 1307"/>
          <p:cNvPicPr>
            <a:picLocks noChangeAspect="1" noChangeArrowheads="1"/>
          </p:cNvPicPr>
          <p:nvPr/>
        </p:nvPicPr>
        <p:blipFill>
          <a:blip r:embed="rId4" cstate="print"/>
          <a:srcRect/>
          <a:stretch>
            <a:fillRect/>
          </a:stretch>
        </p:blipFill>
        <p:spPr bwMode="auto">
          <a:xfrm>
            <a:off x="2500313" y="785813"/>
            <a:ext cx="3857625" cy="3100387"/>
          </a:xfrm>
          <a:prstGeom prst="rect">
            <a:avLst/>
          </a:prstGeom>
          <a:ln>
            <a:noFill/>
          </a:ln>
          <a:effectLst>
            <a:outerShdw blurRad="292100" dist="139700" dir="2700000" algn="tl" rotWithShape="0">
              <a:srgbClr val="333333">
                <a:alpha val="65000"/>
              </a:srgbClr>
            </a:outerShdw>
          </a:effectLst>
        </p:spPr>
      </p:pic>
      <p:pic>
        <p:nvPicPr>
          <p:cNvPr id="44036" name="Picture 4" descr="Картинка 4 из 1307"/>
          <p:cNvPicPr>
            <a:picLocks noChangeAspect="1" noChangeArrowheads="1"/>
          </p:cNvPicPr>
          <p:nvPr/>
        </p:nvPicPr>
        <p:blipFill>
          <a:blip r:embed="rId5" cstate="print"/>
          <a:srcRect/>
          <a:stretch>
            <a:fillRect/>
          </a:stretch>
        </p:blipFill>
        <p:spPr bwMode="auto">
          <a:xfrm>
            <a:off x="5429250" y="3357563"/>
            <a:ext cx="3452813" cy="2714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Picture 12" descr="Картинка 236 из 1307"/>
          <p:cNvPicPr>
            <a:picLocks noChangeAspect="1" noChangeArrowheads="1"/>
          </p:cNvPicPr>
          <p:nvPr/>
        </p:nvPicPr>
        <p:blipFill>
          <a:blip r:embed="rId2" cstate="print"/>
          <a:srcRect/>
          <a:stretch>
            <a:fillRect/>
          </a:stretch>
        </p:blipFill>
        <p:spPr bwMode="auto">
          <a:xfrm>
            <a:off x="500063" y="928688"/>
            <a:ext cx="2476500" cy="1857375"/>
          </a:xfrm>
          <a:prstGeom prst="rect">
            <a:avLst/>
          </a:prstGeom>
          <a:ln>
            <a:noFill/>
          </a:ln>
          <a:effectLst>
            <a:outerShdw blurRad="292100" dist="139700" dir="2700000" algn="tl" rotWithShape="0">
              <a:srgbClr val="333333">
                <a:alpha val="65000"/>
              </a:srgbClr>
            </a:outerShdw>
          </a:effectLst>
        </p:spPr>
      </p:pic>
      <p:pic>
        <p:nvPicPr>
          <p:cNvPr id="41994" name="Picture 10" descr="Картинка 159 из 1307"/>
          <p:cNvPicPr>
            <a:picLocks noChangeAspect="1" noChangeArrowheads="1"/>
          </p:cNvPicPr>
          <p:nvPr/>
        </p:nvPicPr>
        <p:blipFill>
          <a:blip r:embed="rId3" cstate="print"/>
          <a:srcRect/>
          <a:stretch>
            <a:fillRect/>
          </a:stretch>
        </p:blipFill>
        <p:spPr bwMode="auto">
          <a:xfrm>
            <a:off x="4643438" y="4286250"/>
            <a:ext cx="2809875" cy="2108200"/>
          </a:xfrm>
          <a:prstGeom prst="rect">
            <a:avLst/>
          </a:prstGeom>
          <a:ln>
            <a:noFill/>
          </a:ln>
          <a:effectLst>
            <a:outerShdw blurRad="292100" dist="139700" dir="2700000" algn="tl" rotWithShape="0">
              <a:srgbClr val="333333">
                <a:alpha val="65000"/>
              </a:srgbClr>
            </a:outerShdw>
          </a:effectLst>
        </p:spPr>
      </p:pic>
      <p:pic>
        <p:nvPicPr>
          <p:cNvPr id="41992" name="Picture 8" descr="Картинка 126 из 1307"/>
          <p:cNvPicPr>
            <a:picLocks noChangeAspect="1" noChangeArrowheads="1"/>
          </p:cNvPicPr>
          <p:nvPr/>
        </p:nvPicPr>
        <p:blipFill>
          <a:blip r:embed="rId4" cstate="print"/>
          <a:srcRect/>
          <a:stretch>
            <a:fillRect/>
          </a:stretch>
        </p:blipFill>
        <p:spPr bwMode="auto">
          <a:xfrm>
            <a:off x="6357938" y="2786063"/>
            <a:ext cx="2643187" cy="1863725"/>
          </a:xfrm>
          <a:prstGeom prst="rect">
            <a:avLst/>
          </a:prstGeom>
          <a:ln>
            <a:noFill/>
          </a:ln>
          <a:effectLst>
            <a:outerShdw blurRad="292100" dist="139700" dir="2700000" algn="tl" rotWithShape="0">
              <a:srgbClr val="333333">
                <a:alpha val="65000"/>
              </a:srgbClr>
            </a:outerShdw>
          </a:effectLst>
        </p:spPr>
      </p:pic>
      <p:pic>
        <p:nvPicPr>
          <p:cNvPr id="41988" name="Picture 4" descr="Картинка 26 из 1307"/>
          <p:cNvPicPr>
            <a:picLocks noChangeAspect="1" noChangeArrowheads="1"/>
          </p:cNvPicPr>
          <p:nvPr/>
        </p:nvPicPr>
        <p:blipFill>
          <a:blip r:embed="rId5" cstate="print"/>
          <a:srcRect/>
          <a:stretch>
            <a:fillRect/>
          </a:stretch>
        </p:blipFill>
        <p:spPr bwMode="auto">
          <a:xfrm>
            <a:off x="4000500" y="857250"/>
            <a:ext cx="3214688" cy="2298700"/>
          </a:xfrm>
          <a:prstGeom prst="rect">
            <a:avLst/>
          </a:prstGeom>
          <a:ln>
            <a:noFill/>
          </a:ln>
          <a:effectLst>
            <a:outerShdw blurRad="292100" dist="139700" dir="2700000" algn="tl" rotWithShape="0">
              <a:srgbClr val="333333">
                <a:alpha val="65000"/>
              </a:srgbClr>
            </a:outerShdw>
          </a:effectLst>
        </p:spPr>
      </p:pic>
      <p:pic>
        <p:nvPicPr>
          <p:cNvPr id="41990" name="Picture 6" descr="Картинка 112 из 1307"/>
          <p:cNvPicPr>
            <a:picLocks noChangeAspect="1" noChangeArrowheads="1"/>
          </p:cNvPicPr>
          <p:nvPr/>
        </p:nvPicPr>
        <p:blipFill>
          <a:blip r:embed="rId6" cstate="print"/>
          <a:srcRect/>
          <a:stretch>
            <a:fillRect/>
          </a:stretch>
        </p:blipFill>
        <p:spPr bwMode="auto">
          <a:xfrm>
            <a:off x="1571625" y="2320925"/>
            <a:ext cx="2857500" cy="2141538"/>
          </a:xfrm>
          <a:prstGeom prst="rect">
            <a:avLst/>
          </a:prstGeom>
          <a:ln>
            <a:noFill/>
          </a:ln>
          <a:effectLst>
            <a:outerShdw blurRad="292100" dist="139700" dir="2700000" algn="tl" rotWithShape="0">
              <a:srgbClr val="333333">
                <a:alpha val="65000"/>
              </a:srgbClr>
            </a:outerShdw>
          </a:effectLst>
        </p:spPr>
      </p:pic>
      <p:pic>
        <p:nvPicPr>
          <p:cNvPr id="41986" name="Picture 2" descr="Картинка 11 из 1307"/>
          <p:cNvPicPr>
            <a:picLocks noChangeAspect="1" noChangeArrowheads="1"/>
          </p:cNvPicPr>
          <p:nvPr/>
        </p:nvPicPr>
        <p:blipFill>
          <a:blip r:embed="rId7" cstate="print"/>
          <a:srcRect/>
          <a:stretch>
            <a:fillRect/>
          </a:stretch>
        </p:blipFill>
        <p:spPr bwMode="auto">
          <a:xfrm>
            <a:off x="142875" y="4143375"/>
            <a:ext cx="3071813" cy="2305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142875" y="785813"/>
            <a:ext cx="8858250" cy="2857500"/>
          </a:xfrm>
          <a:prstGeom prst="cloudCallout">
            <a:avLst>
              <a:gd name="adj1" fmla="val 21720"/>
              <a:gd name="adj2" fmla="val 102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428596" y="2071678"/>
            <a:ext cx="7858180" cy="1143000"/>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В один из дней 1657 года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достопочтенный житель Лондона – сэр Пепис,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весьма довольный, записал в своём дневнике: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«Ходил в кофейню пить джоколатт, очень вкусно».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Надо полагать, что сэр Пепис был человеком состоятельным,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потому что в противном случае новомодный тогда в Европе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«джоколатт» был бы ему не по карману.</a:t>
            </a:r>
            <a:endParaRPr lang="ru-RU" sz="2000" b="1" dirty="0">
              <a:solidFill>
                <a:schemeClr val="tx1"/>
              </a:solidFill>
              <a:effectLst>
                <a:outerShdw blurRad="38100" dist="38100" dir="2700000" algn="tl">
                  <a:srgbClr val="000000">
                    <a:alpha val="43137"/>
                  </a:srgbClr>
                </a:outerShdw>
              </a:effectLst>
            </a:endParaRPr>
          </a:p>
        </p:txBody>
      </p:sp>
      <p:pic>
        <p:nvPicPr>
          <p:cNvPr id="7172"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pic>
        <p:nvPicPr>
          <p:cNvPr id="7173" name="Picture 6" descr="Картинка 3 из 6577"/>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0" y="3857625"/>
            <a:ext cx="4000500" cy="3000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85720" y="1071546"/>
          <a:ext cx="44291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nvGraphicFramePr>
        <p:xfrm>
          <a:off x="4429156" y="1000108"/>
          <a:ext cx="4429156" cy="4929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3252" name="Picture 12" descr="D:\Общие документы\КАРТИНКИ\АНИМИРОВАННЫЕ КАРТИНКИ\1 (42).gif"/>
          <p:cNvPicPr>
            <a:picLocks noChangeAspect="1" noChangeArrowheads="1" noCrop="1"/>
          </p:cNvPicPr>
          <p:nvPr/>
        </p:nvPicPr>
        <p:blipFill>
          <a:blip r:embed="rId12" cstate="print"/>
          <a:srcRect/>
          <a:stretch>
            <a:fillRect/>
          </a:stretch>
        </p:blipFill>
        <p:spPr bwMode="auto">
          <a:xfrm>
            <a:off x="5429250" y="5226050"/>
            <a:ext cx="3167063" cy="11080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142875" y="785813"/>
            <a:ext cx="8858250" cy="3000375"/>
          </a:xfrm>
          <a:prstGeom prst="cloudCallout">
            <a:avLst>
              <a:gd name="adj1" fmla="val -22830"/>
              <a:gd name="adj2" fmla="val 989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357158" y="2143116"/>
            <a:ext cx="8501122" cy="1143000"/>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Сэр Пепис, конечно, не знал, что полтора столетия назад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до него завоеватель Мексики </a:t>
            </a:r>
            <a:r>
              <a:rPr lang="ru-RU" sz="2000" b="1" dirty="0" err="1" smtClean="0">
                <a:solidFill>
                  <a:schemeClr val="tx1"/>
                </a:solidFill>
                <a:effectLst>
                  <a:outerShdw blurRad="38100" dist="38100" dir="2700000" algn="tl">
                    <a:srgbClr val="000000">
                      <a:alpha val="43137"/>
                    </a:srgbClr>
                  </a:outerShdw>
                </a:effectLst>
              </a:rPr>
              <a:t>Фердинандо</a:t>
            </a:r>
            <a:r>
              <a:rPr lang="ru-RU" sz="2000" b="1" dirty="0" smtClean="0">
                <a:solidFill>
                  <a:schemeClr val="tx1"/>
                </a:solidFill>
                <a:effectLst>
                  <a:outerShdw blurRad="38100" dist="38100" dir="2700000" algn="tl">
                    <a:srgbClr val="000000">
                      <a:alpha val="43137"/>
                    </a:srgbClr>
                  </a:outerShdw>
                </a:effectLst>
              </a:rPr>
              <a:t> Кортес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первым из европейцев отведал любимый напиток мексиканских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индейцев – «</a:t>
            </a:r>
            <a:r>
              <a:rPr lang="ru-RU" sz="2000" b="1" dirty="0" err="1" smtClean="0">
                <a:solidFill>
                  <a:schemeClr val="tx1"/>
                </a:solidFill>
                <a:effectLst>
                  <a:outerShdw blurRad="38100" dist="38100" dir="2700000" algn="tl">
                    <a:srgbClr val="000000">
                      <a:alpha val="43137"/>
                    </a:srgbClr>
                  </a:outerShdw>
                </a:effectLst>
              </a:rPr>
              <a:t>чокоатль</a:t>
            </a:r>
            <a:r>
              <a:rPr lang="ru-RU" sz="2000" b="1" dirty="0" smtClean="0">
                <a:solidFill>
                  <a:schemeClr val="tx1"/>
                </a:solidFill>
                <a:effectLst>
                  <a:outerShdw blurRad="38100" dist="38100" dir="2700000" algn="tl">
                    <a:srgbClr val="000000">
                      <a:alpha val="43137"/>
                    </a:srgbClr>
                  </a:outerShdw>
                </a:effectLst>
              </a:rPr>
              <a:t>», что в переводе значило «горькая вода».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Испанец тут же отписал своему королю: «Одна чашка этого ценного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напитка достаточна, чтобы поддерживать человека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совершенно бодрым в течение целого дня в походе».</a:t>
            </a:r>
            <a:endParaRPr lang="ru-RU" sz="2000" b="1" dirty="0">
              <a:solidFill>
                <a:schemeClr val="tx1"/>
              </a:solidFill>
              <a:effectLst>
                <a:outerShdw blurRad="38100" dist="38100" dir="2700000" algn="tl">
                  <a:srgbClr val="000000">
                    <a:alpha val="43137"/>
                  </a:srgbClr>
                </a:outerShdw>
              </a:effectLst>
            </a:endParaRPr>
          </a:p>
        </p:txBody>
      </p:sp>
      <p:pic>
        <p:nvPicPr>
          <p:cNvPr id="8196"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4313" y="4810125"/>
            <a:ext cx="2286000" cy="2047875"/>
          </a:xfrm>
          <a:prstGeom prst="rect">
            <a:avLst/>
          </a:prstGeom>
          <a:noFill/>
          <a:ln w="9525">
            <a:noFill/>
            <a:miter lim="800000"/>
            <a:headEnd/>
            <a:tailEnd/>
          </a:ln>
        </p:spPr>
      </p:pic>
      <p:pic>
        <p:nvPicPr>
          <p:cNvPr id="8197" name="Picture 6" descr="Картинка 3 из 6577"/>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5143500" y="3857625"/>
            <a:ext cx="4000500" cy="3000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142875" y="785813"/>
            <a:ext cx="8858250" cy="2428875"/>
          </a:xfrm>
          <a:prstGeom prst="cloudCallout">
            <a:avLst>
              <a:gd name="adj1" fmla="val 21720"/>
              <a:gd name="adj2" fmla="val 102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642910" y="1571612"/>
            <a:ext cx="7858180" cy="1357322"/>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Индейцы приготовляли «горькую воду» из каких-то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древесных плодов, которые они называли «</a:t>
            </a:r>
            <a:r>
              <a:rPr lang="ru-RU" sz="2000" b="1" dirty="0" err="1" smtClean="0">
                <a:solidFill>
                  <a:schemeClr val="tx1"/>
                </a:solidFill>
                <a:effectLst>
                  <a:outerShdw blurRad="38100" dist="38100" dir="2700000" algn="tl">
                    <a:srgbClr val="000000">
                      <a:alpha val="43137"/>
                    </a:srgbClr>
                  </a:outerShdw>
                </a:effectLst>
              </a:rPr>
              <a:t>какахуатль</a:t>
            </a:r>
            <a:r>
              <a:rPr lang="ru-RU" sz="2000" b="1" dirty="0" smtClean="0">
                <a:solidFill>
                  <a:schemeClr val="tx1"/>
                </a:solidFill>
                <a:effectLst>
                  <a:outerShdw blurRad="38100" dist="38100" dir="2700000" algn="tl">
                    <a:srgbClr val="000000">
                      <a:alpha val="43137"/>
                    </a:srgbClr>
                  </a:outerShdw>
                </a:effectLst>
              </a:rPr>
              <a:t>». Привезённые в Европу труднопроизносимые слова «</a:t>
            </a:r>
            <a:r>
              <a:rPr lang="ru-RU" sz="2000" b="1" dirty="0" err="1" smtClean="0">
                <a:solidFill>
                  <a:schemeClr val="tx1"/>
                </a:solidFill>
                <a:effectLst>
                  <a:outerShdw blurRad="38100" dist="38100" dir="2700000" algn="tl">
                    <a:srgbClr val="000000">
                      <a:alpha val="43137"/>
                    </a:srgbClr>
                  </a:outerShdw>
                </a:effectLst>
              </a:rPr>
              <a:t>чокоатль</a:t>
            </a:r>
            <a:r>
              <a:rPr lang="ru-RU" sz="2000" b="1" dirty="0" smtClean="0">
                <a:solidFill>
                  <a:schemeClr val="tx1"/>
                </a:solidFill>
                <a:effectLst>
                  <a:outerShdw blurRad="38100" dist="38100" dir="2700000" algn="tl">
                    <a:srgbClr val="000000">
                      <a:alpha val="43137"/>
                    </a:srgbClr>
                  </a:outerShdw>
                </a:effectLst>
              </a:rPr>
              <a:t>» и «</a:t>
            </a:r>
            <a:r>
              <a:rPr lang="ru-RU" sz="2000" b="1" dirty="0" err="1" smtClean="0">
                <a:solidFill>
                  <a:schemeClr val="tx1"/>
                </a:solidFill>
                <a:effectLst>
                  <a:outerShdw blurRad="38100" dist="38100" dir="2700000" algn="tl">
                    <a:srgbClr val="000000">
                      <a:alpha val="43137"/>
                    </a:srgbClr>
                  </a:outerShdw>
                </a:effectLst>
              </a:rPr>
              <a:t>какахуатль</a:t>
            </a:r>
            <a:r>
              <a:rPr lang="ru-RU" sz="2000" b="1" dirty="0" smtClean="0">
                <a:solidFill>
                  <a:schemeClr val="tx1"/>
                </a:solidFill>
                <a:effectLst>
                  <a:outerShdw blurRad="38100" dist="38100" dir="2700000" algn="tl">
                    <a:srgbClr val="000000">
                      <a:alpha val="43137"/>
                    </a:srgbClr>
                  </a:outerShdw>
                </a:effectLst>
              </a:rPr>
              <a:t>» превратились соответственно в «шоколад» и «какао»,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а предметы, которые они обозначали,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быстро пришлись им по вкусу.</a:t>
            </a:r>
            <a:endParaRPr lang="ru-RU" sz="2000" b="1" dirty="0">
              <a:solidFill>
                <a:schemeClr val="tx1"/>
              </a:solidFill>
              <a:effectLst>
                <a:outerShdw blurRad="38100" dist="38100" dir="2700000" algn="tl">
                  <a:srgbClr val="000000">
                    <a:alpha val="43137"/>
                  </a:srgbClr>
                </a:outerShdw>
              </a:effectLst>
            </a:endParaRPr>
          </a:p>
        </p:txBody>
      </p:sp>
      <p:pic>
        <p:nvPicPr>
          <p:cNvPr id="9220"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72250" y="4643438"/>
            <a:ext cx="2286000" cy="2047875"/>
          </a:xfrm>
          <a:prstGeom prst="rect">
            <a:avLst/>
          </a:prstGeom>
          <a:noFill/>
          <a:ln w="9525">
            <a:noFill/>
            <a:miter lim="800000"/>
            <a:headEnd/>
            <a:tailEnd/>
          </a:ln>
        </p:spPr>
      </p:pic>
      <p:pic>
        <p:nvPicPr>
          <p:cNvPr id="9221" name="Picture 2" descr="Картинка 92 из 28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88" y="3214688"/>
            <a:ext cx="5214937" cy="36433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Картинка 17 из 686"/>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облако 7"/>
          <p:cNvSpPr/>
          <p:nvPr/>
        </p:nvSpPr>
        <p:spPr>
          <a:xfrm>
            <a:off x="142875" y="785813"/>
            <a:ext cx="5072063" cy="2357437"/>
          </a:xfrm>
          <a:prstGeom prst="cloudCallout">
            <a:avLst>
              <a:gd name="adj1" fmla="val -22830"/>
              <a:gd name="adj2" fmla="val 989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chemeClr val="tx1"/>
              </a:solidFill>
              <a:effectLst>
                <a:outerShdw blurRad="38100" dist="38100" dir="2700000" algn="tl">
                  <a:srgbClr val="000000">
                    <a:alpha val="43137"/>
                  </a:srgbClr>
                </a:outerShdw>
              </a:effectLst>
              <a:latin typeface="+mj-lt"/>
            </a:endParaRPr>
          </a:p>
        </p:txBody>
      </p:sp>
      <p:sp>
        <p:nvSpPr>
          <p:cNvPr id="7" name="Заголовок 6"/>
          <p:cNvSpPr>
            <a:spLocks noGrp="1"/>
          </p:cNvSpPr>
          <p:nvPr>
            <p:ph type="title"/>
          </p:nvPr>
        </p:nvSpPr>
        <p:spPr>
          <a:xfrm>
            <a:off x="285720" y="1500174"/>
            <a:ext cx="4643470" cy="1143000"/>
          </a:xfrm>
        </p:spPr>
        <p:txBody>
          <a:bodyPr>
            <a:noAutofit/>
          </a:bodyPr>
          <a:lstStyle/>
          <a:p>
            <a:pPr algn="ctr" fontAlgn="auto">
              <a:spcAft>
                <a:spcPts val="0"/>
              </a:spcAft>
              <a:defRPr/>
            </a:pPr>
            <a:r>
              <a:rPr lang="ru-RU" sz="2000" b="1" dirty="0" smtClean="0">
                <a:solidFill>
                  <a:schemeClr val="tx1"/>
                </a:solidFill>
                <a:effectLst>
                  <a:outerShdw blurRad="38100" dist="38100" dir="2700000" algn="tl">
                    <a:srgbClr val="000000">
                      <a:alpha val="43137"/>
                    </a:srgbClr>
                  </a:outerShdw>
                </a:effectLst>
              </a:rPr>
              <a:t>В науке это дерево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носит торжественное название</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 «</a:t>
            </a:r>
            <a:r>
              <a:rPr lang="ru-RU" sz="2000" b="1" dirty="0" err="1" smtClean="0">
                <a:solidFill>
                  <a:schemeClr val="tx1"/>
                </a:solidFill>
                <a:effectLst>
                  <a:outerShdw blurRad="38100" dist="38100" dir="2700000" algn="tl">
                    <a:srgbClr val="000000">
                      <a:alpha val="43137"/>
                    </a:srgbClr>
                  </a:outerShdw>
                </a:effectLst>
              </a:rPr>
              <a:t>теоброма</a:t>
            </a:r>
            <a:r>
              <a:rPr lang="ru-RU" sz="2000" b="1" dirty="0" smtClean="0">
                <a:solidFill>
                  <a:schemeClr val="tx1"/>
                </a:solidFill>
                <a:effectLst>
                  <a:outerShdw blurRad="38100" dist="38100" dir="2700000" algn="tl">
                    <a:srgbClr val="000000">
                      <a:alpha val="43137"/>
                    </a:srgbClr>
                  </a:outerShdw>
                </a:effectLst>
              </a:rPr>
              <a:t> какао», что в переводе с языка индейцев значит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«божественный напиток какао».</a:t>
            </a:r>
            <a:endParaRPr lang="ru-RU" sz="2000" b="1" dirty="0">
              <a:solidFill>
                <a:schemeClr val="tx1"/>
              </a:solidFill>
              <a:effectLst>
                <a:outerShdw blurRad="38100" dist="38100" dir="2700000" algn="tl">
                  <a:srgbClr val="000000">
                    <a:alpha val="43137"/>
                  </a:srgbClr>
                </a:outerShdw>
              </a:effectLst>
            </a:endParaRPr>
          </a:p>
        </p:txBody>
      </p:sp>
      <p:pic>
        <p:nvPicPr>
          <p:cNvPr id="11268" name="Picture 2" descr="C:\Documents and Settings\Admin\Рабочий стол\Презентации\Мудрая Черепаха.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4313" y="4810125"/>
            <a:ext cx="2286000" cy="2047875"/>
          </a:xfrm>
          <a:prstGeom prst="rect">
            <a:avLst/>
          </a:prstGeom>
          <a:noFill/>
          <a:ln w="9525">
            <a:noFill/>
            <a:miter lim="800000"/>
            <a:headEnd/>
            <a:tailEnd/>
          </a:ln>
        </p:spPr>
      </p:pic>
      <p:pic>
        <p:nvPicPr>
          <p:cNvPr id="11269" name="Picture 2" descr="http://esimpdocumentation.ifrance.com/3cabosses.jpg"/>
          <p:cNvPicPr>
            <a:picLocks noChangeAspect="1" noChangeArrowheads="1"/>
          </p:cNvPicPr>
          <p:nvPr/>
        </p:nvPicPr>
        <p:blipFill>
          <a:blip r:embed="rId3" cstate="print">
            <a:clrChange>
              <a:clrFrom>
                <a:srgbClr val="F8FFFF"/>
              </a:clrFrom>
              <a:clrTo>
                <a:srgbClr val="F8FFFF">
                  <a:alpha val="0"/>
                </a:srgbClr>
              </a:clrTo>
            </a:clrChange>
          </a:blip>
          <a:srcRect/>
          <a:stretch>
            <a:fillRect/>
          </a:stretch>
        </p:blipFill>
        <p:spPr bwMode="auto">
          <a:xfrm>
            <a:off x="4286250" y="2643188"/>
            <a:ext cx="4468813" cy="36433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538</TotalTime>
  <Words>501</Words>
  <Application>Microsoft Office PowerPoint</Application>
  <PresentationFormat>Экран (4:3)</PresentationFormat>
  <Paragraphs>47</Paragraphs>
  <Slides>50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Calibri</vt:lpstr>
      <vt:lpstr>Constantia</vt:lpstr>
      <vt:lpstr>Karmen</vt:lpstr>
      <vt:lpstr>Times New Roman</vt:lpstr>
      <vt:lpstr>Wingdings 2</vt:lpstr>
      <vt:lpstr>Поток</vt:lpstr>
      <vt:lpstr>Мир вокруг нас</vt:lpstr>
      <vt:lpstr>Презентация PowerPoint</vt:lpstr>
      <vt:lpstr>Презентация PowerPoint</vt:lpstr>
      <vt:lpstr>Презентация PowerPoint</vt:lpstr>
      <vt:lpstr>В один из дней 1657 года  достопочтенный житель Лондона – сэр Пепис,  весьма довольный, записал в своём дневнике:  «Ходил в кофейню пить джоколатт, очень вкусно».  Надо полагать, что сэр Пепис был человеком состоятельным,  потому что в противном случае новомодный тогда в Европе  «джоколатт» был бы ему не по карману.</vt:lpstr>
      <vt:lpstr>Сэр Пепис, конечно, не знал, что полтора столетия назад  до него завоеватель Мексики Фердинандо Кортес  первым из европейцев отведал любимый напиток мексиканских  индейцев – «чокоатль», что в переводе значило «горькая вода».  Испанец тут же отписал своему королю: «Одна чашка этого ценного  напитка достаточна, чтобы поддерживать человека  совершенно бодрым в течение целого дня в походе».</vt:lpstr>
      <vt:lpstr>Индейцы приготовляли «горькую воду» из каких-то  древесных плодов, которые они называли «какахуатль». Привезённые в Европу труднопроизносимые слова «чокоатль» и «какахуатль» превратились соответственно в «шоколад» и «какао»,  а предметы, которые они обозначали,  быстро пришлись им по вкусу.</vt:lpstr>
      <vt:lpstr>Презентация PowerPoint</vt:lpstr>
      <vt:lpstr>В науке это дерево  носит торжественное название  «теоброма какао», что в переводе с языка индейцев значит  «божественный напиток какао».</vt:lpstr>
      <vt:lpstr>Это небольшое дерево, не выше 8 метров, раскидывает свою красивую небольшую крону в нижних, сильно затенённых ярусах. Там мало солнца, но зато сохраняется высокая температура                       и обильная влажность. </vt:lpstr>
      <vt:lpstr>Есть у этого дерева любопытная особенность – плоды его растут не на концах ветвей, как, например, яблоки, груши или апельсины, а сидят                    прямо на стволе.</vt:lpstr>
      <vt:lpstr>Презентация PowerPoint</vt:lpstr>
      <vt:lpstr>В плодах под защитой мясистой оболочки ровными рядами лежат плоские красноватые или коричневатые семена. Они и есть так называемые «бобы» какао – твоя  будущая шоколадка.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dc:creator>Дарья</dc:creator>
  <cp:lastModifiedBy>User</cp:lastModifiedBy>
  <cp:revision>88</cp:revision>
  <dcterms:modified xsi:type="dcterms:W3CDTF">2015-11-18T14:49:52Z</dcterms:modified>
</cp:coreProperties>
</file>