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99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3" y="4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F16A5-F7DD-413F-B183-091D26B121F3}" type="datetimeFigureOut">
              <a:rPr lang="ru-RU" smtClean="0"/>
              <a:pPr/>
              <a:t>14.02.2016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60AE2-7AF3-48E5-A3BA-1640D09EE2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F16A5-F7DD-413F-B183-091D26B121F3}" type="datetimeFigureOut">
              <a:rPr lang="ru-RU" smtClean="0"/>
              <a:pPr/>
              <a:t>14.02.2016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60AE2-7AF3-48E5-A3BA-1640D09EE2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F16A5-F7DD-413F-B183-091D26B121F3}" type="datetimeFigureOut">
              <a:rPr lang="ru-RU" smtClean="0"/>
              <a:pPr/>
              <a:t>14.02.2016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60AE2-7AF3-48E5-A3BA-1640D09EE2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F16A5-F7DD-413F-B183-091D26B121F3}" type="datetimeFigureOut">
              <a:rPr lang="ru-RU" smtClean="0"/>
              <a:pPr/>
              <a:t>14.02.2016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60AE2-7AF3-48E5-A3BA-1640D09EE2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F16A5-F7DD-413F-B183-091D26B121F3}" type="datetimeFigureOut">
              <a:rPr lang="ru-RU" smtClean="0"/>
              <a:pPr/>
              <a:t>14.02.2016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60AE2-7AF3-48E5-A3BA-1640D09EE2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F16A5-F7DD-413F-B183-091D26B121F3}" type="datetimeFigureOut">
              <a:rPr lang="ru-RU" smtClean="0"/>
              <a:pPr/>
              <a:t>14.02.2016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60AE2-7AF3-48E5-A3BA-1640D09EE2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F16A5-F7DD-413F-B183-091D26B121F3}" type="datetimeFigureOut">
              <a:rPr lang="ru-RU" smtClean="0"/>
              <a:pPr/>
              <a:t>14.02.2016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60AE2-7AF3-48E5-A3BA-1640D09EE2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F16A5-F7DD-413F-B183-091D26B121F3}" type="datetimeFigureOut">
              <a:rPr lang="ru-RU" smtClean="0"/>
              <a:pPr/>
              <a:t>14.02.2016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60AE2-7AF3-48E5-A3BA-1640D09EE2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F16A5-F7DD-413F-B183-091D26B121F3}" type="datetimeFigureOut">
              <a:rPr lang="ru-RU" smtClean="0"/>
              <a:pPr/>
              <a:t>14.02.2016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60AE2-7AF3-48E5-A3BA-1640D09EE2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F16A5-F7DD-413F-B183-091D26B121F3}" type="datetimeFigureOut">
              <a:rPr lang="ru-RU" smtClean="0"/>
              <a:pPr/>
              <a:t>14.02.2016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60AE2-7AF3-48E5-A3BA-1640D09EE2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F16A5-F7DD-413F-B183-091D26B121F3}" type="datetimeFigureOut">
              <a:rPr lang="ru-RU" smtClean="0"/>
              <a:pPr/>
              <a:t>14.02.2016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60AE2-7AF3-48E5-A3BA-1640D09EE2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6F16A5-F7DD-413F-B183-091D26B121F3}" type="datetimeFigureOut">
              <a:rPr lang="ru-RU" smtClean="0"/>
              <a:pPr/>
              <a:t>14.02.2016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060AE2-7AF3-48E5-A3BA-1640D09EE2B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phototusya.narod.ru/q2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83252"/>
          </a:xfrm>
          <a:prstGeom prst="rect">
            <a:avLst/>
          </a:prstGeom>
          <a:noFill/>
        </p:spPr>
      </p:pic>
      <p:pic>
        <p:nvPicPr>
          <p:cNvPr id="6" name="Содержимое 3" descr="http://ekbschool143.edusite.ru/images/p62_yekaterinburg.jpg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1714488"/>
            <a:ext cx="2286000" cy="19812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214282" y="5857892"/>
            <a:ext cx="8929718" cy="857256"/>
          </a:xfrm>
        </p:spPr>
        <p:txBody>
          <a:bodyPr>
            <a:normAutofit/>
          </a:bodyPr>
          <a:lstStyle/>
          <a:p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Подготовили: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Воспитатели МАДОУ детского сада № 16 г. Екатеринбурга</a:t>
            </a:r>
          </a:p>
          <a:p>
            <a:r>
              <a:rPr lang="ru-RU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Афонасьева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Людмила Анатольевна, </a:t>
            </a:r>
            <a:r>
              <a:rPr lang="ru-RU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Сурганова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Юлия Николаевна, Богданова Азина </a:t>
            </a:r>
            <a:r>
              <a:rPr lang="ru-RU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Шайхулловна</a:t>
            </a:r>
            <a:endPara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Музыкальный руководитель </a:t>
            </a:r>
            <a:r>
              <a:rPr lang="ru-RU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Касакова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Наталья Юрьевна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000232" y="285728"/>
            <a:ext cx="7000892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Музей</a:t>
            </a:r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«Екатеринбург»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phototusya.narod.ru/q2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83252"/>
          </a:xfrm>
          <a:prstGeom prst="rect">
            <a:avLst/>
          </a:prstGeom>
          <a:noFill/>
          <a:effectLst>
            <a:softEdge rad="63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Достопримечательности Екатеринбурга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C:\Users\user\Desktop\Новая папка\DSC04683.JP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90" y="1571612"/>
            <a:ext cx="3752152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user\Desktop\Новая папка\DSC04699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472" y="2428868"/>
            <a:ext cx="4071966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phototusya.narod.ru/q2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83252"/>
          </a:xfrm>
          <a:prstGeom prst="rect">
            <a:avLst/>
          </a:prstGeom>
          <a:noFill/>
          <a:effectLst>
            <a:softEdge rad="63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Екатеринбург спортивный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C:\Users\user\Desktop\Новая папка\DSC04710.JP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90" y="1571612"/>
            <a:ext cx="3908157" cy="3370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user\Desktop\Новая папка\DSC04698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4" y="3571876"/>
            <a:ext cx="4143404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phototusya.narod.ru/q2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83252"/>
          </a:xfrm>
          <a:prstGeom prst="rect">
            <a:avLst/>
          </a:prstGeom>
          <a:noFill/>
          <a:effectLst>
            <a:softEdge rad="63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Отличительной особенностью Екатеринбургского цирка является его купол – решетчатое ажурное сооружение, состоящее из полуарок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C:\Users\user\Desktop\Новая папка\DSC04687.JP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3500438"/>
            <a:ext cx="3500462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 descr="C:\Users\user\Desktop\Новая папка\DSC0470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10" y="1500174"/>
            <a:ext cx="3504144" cy="33718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phototusya.narod.ru/q2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5252"/>
            <a:ext cx="9144000" cy="6883252"/>
          </a:xfrm>
          <a:prstGeom prst="rect">
            <a:avLst/>
          </a:prstGeom>
          <a:noFill/>
          <a:effectLst>
            <a:softEdge rad="63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Транспортная магистраль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C:\Users\user\Desktop\Новая папка\DSC04693.JP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28" y="3929066"/>
            <a:ext cx="3819844" cy="2714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f.otzyv.ru/f/11/10/89913/15514/1603131543280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5984" y="1071546"/>
            <a:ext cx="4357717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 descr="C:\Users\user\Desktop\МУЗЕЙ\DSC0486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4348" y="3952024"/>
            <a:ext cx="4052057" cy="2691685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6732240" y="5877272"/>
            <a:ext cx="988156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метро</a:t>
            </a:r>
            <a:endParaRPr lang="ru-RU" sz="2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phototusya.narod.ru/q2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44338"/>
            <a:ext cx="9251504" cy="6964177"/>
          </a:xfrm>
          <a:prstGeom prst="rect">
            <a:avLst/>
          </a:prstGeom>
          <a:noFill/>
          <a:effectLst>
            <a:softEdge rad="63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Дом в котором я живу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C:\Users\user\Downloads\DSC04831.JP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2795" y="1036474"/>
            <a:ext cx="3988945" cy="263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user\Downloads\DSC04833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0571" y="3836405"/>
            <a:ext cx="3941169" cy="2896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 descr="C:\Users\user\Desktop\МУЗЕЙ\DSC0479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20072" y="3789039"/>
            <a:ext cx="3107613" cy="3046899"/>
          </a:xfrm>
          <a:prstGeom prst="rect">
            <a:avLst/>
          </a:prstGeom>
          <a:noFill/>
        </p:spPr>
      </p:pic>
      <p:pic>
        <p:nvPicPr>
          <p:cNvPr id="1028" name="Picture 4" descr="http://demiart.ru/forum/uploads10/post-1774160-134460733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2779" y="1028889"/>
            <a:ext cx="3763013" cy="2641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phototusya.narod.ru/q2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13236" y="-97958"/>
            <a:ext cx="9372622" cy="7055350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5124" name="Picture 4" descr="C:\Users\user\Desktop\Новая папка\DSC0471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86756" y="235542"/>
            <a:ext cx="4567832" cy="29774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3" descr="C:\Users\user\Desktop\МУЗЕЙ\DSC04872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1577" y="325164"/>
            <a:ext cx="4207244" cy="29774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2" name="Picture 4" descr="http://lit-yaz.ru/pars_docs/refs/46/45863/45863_html_952f7e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284984"/>
            <a:ext cx="3162314" cy="32722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://pribaikal.ru/fileadmin/Images/Projects/ChildrensArt/IwantToLive/12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8821" y="3305984"/>
            <a:ext cx="4446931" cy="32512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phototusya.narod.ru/q2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83252"/>
          </a:xfrm>
          <a:prstGeom prst="rect">
            <a:avLst/>
          </a:prstGeom>
          <a:noFill/>
          <a:effectLst>
            <a:softEdge rad="63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Наш микрорайон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C:\Users\user\Desktop\МУЗЕЙ\хх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1285860"/>
            <a:ext cx="4500594" cy="3500462"/>
          </a:xfrm>
          <a:prstGeom prst="rect">
            <a:avLst/>
          </a:prstGeom>
          <a:noFill/>
        </p:spPr>
      </p:pic>
      <p:pic>
        <p:nvPicPr>
          <p:cNvPr id="11" name="Picture 3" descr="C:\Users\user\Desktop\МУЗЕЙ\DSC0481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3857628"/>
            <a:ext cx="4296946" cy="27860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phototusya.narod.ru/q2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83252"/>
          </a:xfrm>
          <a:prstGeom prst="rect">
            <a:avLst/>
          </a:prstGeom>
          <a:noFill/>
          <a:effectLst>
            <a:softEdge rad="63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Город глазами детей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user\Desktop\Новая папка\DSC01588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0694" y="1000108"/>
            <a:ext cx="3274483" cy="2455863"/>
          </a:xfrm>
          <a:prstGeom prst="rect">
            <a:avLst/>
          </a:prstGeom>
          <a:noFill/>
        </p:spPr>
      </p:pic>
      <p:pic>
        <p:nvPicPr>
          <p:cNvPr id="1027" name="Picture 3" descr="C:\Users\user\Desktop\Новая папка\DSC0158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1538" y="3929066"/>
            <a:ext cx="3130954" cy="2569174"/>
          </a:xfrm>
          <a:prstGeom prst="rect">
            <a:avLst/>
          </a:prstGeom>
          <a:noFill/>
        </p:spPr>
      </p:pic>
      <p:pic>
        <p:nvPicPr>
          <p:cNvPr id="1028" name="Picture 4" descr="C:\Users\user\Desktop\Новая папка\DSC0159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158" y="1000108"/>
            <a:ext cx="3305156" cy="2479193"/>
          </a:xfrm>
          <a:prstGeom prst="rect">
            <a:avLst/>
          </a:prstGeom>
          <a:noFill/>
        </p:spPr>
      </p:pic>
      <p:pic>
        <p:nvPicPr>
          <p:cNvPr id="1029" name="Picture 5" descr="C:\Users\user\Desktop\Новая папка\DSC0159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00628" y="3911184"/>
            <a:ext cx="3495140" cy="26217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phototusya.narod.ru/q2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83252"/>
          </a:xfrm>
          <a:prstGeom prst="rect">
            <a:avLst/>
          </a:prstGeom>
          <a:noFill/>
          <a:effectLst>
            <a:softEdge rad="63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Наш музей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484030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	Роль музея детского сада в жизни ребенка определяется тем, насколько музей отвечает детским интересам, особенностям, потребностям так как основная функция такого музея в детском саду является образовательная.</a:t>
            </a:r>
          </a:p>
        </p:txBody>
      </p:sp>
      <p:pic>
        <p:nvPicPr>
          <p:cNvPr id="7" name="Рисунок 6" descr="http://16.tvoysadik.ru/images/ts16_new/NRd39a9cfcd8604670994415960ab57bc2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2285993"/>
            <a:ext cx="4357718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://16.tvoysadik.ru/images/ts16_new/NRb1a4e601b3a2b9d4db14edba82aee27c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3438" y="3929066"/>
            <a:ext cx="4163711" cy="27653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phototusya.narod.ru/q2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83252"/>
          </a:xfrm>
          <a:prstGeom prst="rect">
            <a:avLst/>
          </a:prstGeom>
          <a:noFill/>
          <a:effectLst>
            <a:softEdge rad="63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Чтоб о городе много узнать, на каждой улице там побывать.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 экскурсию вас приглашаем, по городу вас прогуляем.</a:t>
            </a:r>
            <a:endParaRPr lang="ru-RU" sz="2400" dirty="0"/>
          </a:p>
        </p:txBody>
      </p:sp>
      <p:pic>
        <p:nvPicPr>
          <p:cNvPr id="5" name="Picture 2" descr="C:\Users\user\Desktop\Новая папка\DSC05406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1500174"/>
            <a:ext cx="4559531" cy="3029989"/>
          </a:xfrm>
          <a:prstGeom prst="rect">
            <a:avLst/>
          </a:prstGeom>
          <a:noFill/>
        </p:spPr>
      </p:pic>
      <p:pic>
        <p:nvPicPr>
          <p:cNvPr id="2050" name="Picture 2" descr="C:\Users\user\Desktop\МУЗЕЙ\DSC0545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7316" y="3286124"/>
            <a:ext cx="4572402" cy="32147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phototusya.narod.ru/q204.jpg"/>
          <p:cNvPicPr>
            <a:picLocks noChangeAspect="1" noChangeArrowheads="1"/>
          </p:cNvPicPr>
          <p:nvPr/>
        </p:nvPicPr>
        <p:blipFill>
          <a:blip r:embed="rId2" cstate="print">
            <a:lum contrast="40000"/>
          </a:blip>
          <a:srcRect/>
          <a:stretch>
            <a:fillRect/>
          </a:stretch>
        </p:blipFill>
        <p:spPr bwMode="auto">
          <a:xfrm>
            <a:off x="0" y="0"/>
            <a:ext cx="9144000" cy="6883252"/>
          </a:xfrm>
          <a:prstGeom prst="rect">
            <a:avLst/>
          </a:prstGeom>
          <a:noFill/>
          <a:effectLst>
            <a:softEdge rad="63500"/>
          </a:effectLst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Актуальность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357158" y="1285860"/>
            <a:ext cx="8572560" cy="4786346"/>
          </a:xfrm>
          <a:prstGeom prst="plaque">
            <a:avLst/>
          </a:prstGeom>
          <a:gradFill>
            <a:gsLst>
              <a:gs pos="0">
                <a:srgbClr val="66FF99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normAutofit fontScale="47500" lnSpcReduction="20000"/>
          </a:bodyPr>
          <a:lstStyle/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ru-RU" sz="3700" dirty="0" smtClean="0">
                <a:latin typeface="Times New Roman" pitchFamily="18" charset="0"/>
                <a:cs typeface="Times New Roman" pitchFamily="18" charset="0"/>
              </a:rPr>
              <a:t>В условиях быстрого темпа развития города Екатеринбурга теряется интерес к истокам  его возникновения. </a:t>
            </a:r>
          </a:p>
          <a:p>
            <a:pPr algn="just">
              <a:buNone/>
            </a:pPr>
            <a:r>
              <a:rPr lang="ru-RU" sz="3700" dirty="0" smtClean="0">
                <a:latin typeface="Times New Roman" pitchFamily="18" charset="0"/>
                <a:cs typeface="Times New Roman" pitchFamily="18" charset="0"/>
              </a:rPr>
              <a:t>            Необходимо воспитывать у дошкольников любовь к  Родине, чувство гордости  и сопричастности к жизни и развитию  своего родного города Екатеринбурга.</a:t>
            </a:r>
          </a:p>
          <a:p>
            <a:pPr algn="just">
              <a:buNone/>
            </a:pPr>
            <a:r>
              <a:rPr lang="ru-RU" sz="3700" dirty="0" smtClean="0">
                <a:latin typeface="Times New Roman" pitchFamily="18" charset="0"/>
                <a:cs typeface="Times New Roman" pitchFamily="18" charset="0"/>
              </a:rPr>
              <a:t>            Воспитание любви и уважения к родному городу является важнейшей составляющей нравственно-патриотического воспитания. Чтобы воспитать патриотов своего города, надо его знать. </a:t>
            </a:r>
          </a:p>
          <a:p>
            <a:pPr algn="just">
              <a:buNone/>
            </a:pPr>
            <a:r>
              <a:rPr lang="ru-RU" sz="3700" dirty="0" smtClean="0">
                <a:latin typeface="Times New Roman" pitchFamily="18" charset="0"/>
                <a:cs typeface="Times New Roman" pitchFamily="18" charset="0"/>
              </a:rPr>
              <a:t>             Создание мини-музей в детском саду является одним из первых источников приобщения детей к сокровищам истории, культуры, искусства. Музейная педагогика – новое и необычайно популярное направление образовательной деятельности. Важная особенность мини-музеев — участие в их создании детей и родителей (законных представителей)</a:t>
            </a:r>
          </a:p>
          <a:p>
            <a:pPr>
              <a:buNone/>
            </a:pPr>
            <a:endParaRPr lang="ru-RU" sz="37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phototusya.narod.ru/q2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83252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6" name="Рисунок 5" descr="http://16.tvoysadik.ru/images/ts16_new/NR83b441349f670d8e8c9ab25891471de3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142852"/>
            <a:ext cx="4970476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16.tvoysadik.ru/images/ts16_new/NRedb9440dfe3eeff4373d402da0437d98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29058" y="3286124"/>
            <a:ext cx="5011731" cy="3445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phototusya.narod.ru/q2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83252"/>
          </a:xfrm>
          <a:prstGeom prst="rect">
            <a:avLst/>
          </a:prstGeom>
          <a:noFill/>
          <a:effectLst>
            <a:softEdge rad="63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Пространство музея предназначено для активной,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творческой жизни воспитанников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user\Desktop\Новая папка\DSC05413 - копия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1285860"/>
            <a:ext cx="4932734" cy="3276992"/>
          </a:xfrm>
          <a:prstGeom prst="rect">
            <a:avLst/>
          </a:prstGeom>
          <a:noFill/>
        </p:spPr>
      </p:pic>
      <p:pic>
        <p:nvPicPr>
          <p:cNvPr id="8" name="Рисунок 7" descr="http://16.tvoysadik.ru/images/ts16_new/NRc5d78747e4c3844704903794c6af468e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71934" y="3214686"/>
            <a:ext cx="4780420" cy="3363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phototusya.narod.ru/q2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83252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5" name="Содержимое 4" descr="http://16.tvoysadik.ru/images/ts16_new/NR4fbcf6d606601d5c6c196a47999c6436.jpg"/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395536" y="366023"/>
            <a:ext cx="4429156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16.tvoysadik.ru/images/ts16_new/NRfa4162756d81d19f465af9c6fb9a4de1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00562" y="3571876"/>
            <a:ext cx="4357718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phototusya.narod.ru/q2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83252"/>
          </a:xfrm>
          <a:prstGeom prst="rect">
            <a:avLst/>
          </a:prstGeom>
          <a:noFill/>
          <a:effectLst>
            <a:softEdge rad="63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Главное предназначение музея – быть центром культуры, образования и воспитания детей в обретении ими ценностных ориентиров и навыков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толетарного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отношения к социуму</a:t>
            </a:r>
            <a:endParaRPr lang="ru-RU" sz="2400" dirty="0"/>
          </a:p>
        </p:txBody>
      </p:sp>
      <p:pic>
        <p:nvPicPr>
          <p:cNvPr id="5" name="Содержимое 4" descr="http://16.tvoysadik.ru/images/ts16_new/NR83b441349f670d8e8c9ab25891471de3.jpg"/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611561" y="1417638"/>
            <a:ext cx="8075240" cy="5323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phototusya.narod.ru/q2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83252"/>
          </a:xfrm>
          <a:prstGeom prst="rect">
            <a:avLst/>
          </a:prstGeom>
          <a:noFill/>
          <a:effectLst>
            <a:softEdge rad="63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Содержимое 6" descr="C:\Users\user\Downloads\DSC05405.JP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9124" y="500042"/>
            <a:ext cx="4488979" cy="2776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user\Desktop\МУЗЕЙ\DSC05460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1428736"/>
            <a:ext cx="4091332" cy="2766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://16.tvoysadik.ru/images/ts16_new/NRcaa565d6530fd2389e976df928a3cdfe.jp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00562" y="3929066"/>
            <a:ext cx="4398972" cy="2758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phototusya.narod.ru/q2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83252"/>
          </a:xfrm>
          <a:prstGeom prst="rect">
            <a:avLst/>
          </a:prstGeom>
          <a:noFill/>
          <a:effectLst>
            <a:softEdge rad="63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sz="2400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Спасибо за внимание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phototusya.narod.ru/q2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5252"/>
            <a:ext cx="9144000" cy="6883252"/>
          </a:xfrm>
          <a:prstGeom prst="rect">
            <a:avLst/>
          </a:prstGeom>
          <a:noFill/>
          <a:effectLst>
            <a:softEdge rad="63500"/>
          </a:effectLst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2285952" y="214290"/>
            <a:ext cx="6858048" cy="2286016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     Создать условия для формирования целостного представления у детей  дошкольного возраста картины окружающего пространства, через приобщение к истокам своего родного города.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1071538" y="4000504"/>
            <a:ext cx="7543792" cy="2571768"/>
          </a:xfrm>
          <a:prstGeom prst="homePlate">
            <a:avLst/>
          </a:prstGeom>
          <a:gradFill>
            <a:gsLst>
              <a:gs pos="0">
                <a:srgbClr val="66FF99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pPr lvl="0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создать благоприятные условия для восприятия сведений об историческом прошлом и культурном облике родного города.</a:t>
            </a:r>
          </a:p>
          <a:p>
            <a:pPr lvl="0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осуществлять ознакомление дошкольников с историческим, культурным своеобразием города, в котором он живет.</a:t>
            </a:r>
          </a:p>
          <a:p>
            <a:pPr lvl="0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развивать бережное отношение к городу, его достопримечательностям, культурным ценностям.</a:t>
            </a:r>
          </a:p>
          <a:p>
            <a:pPr lvl="0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воспитывать эмоционально-ценностное отношение к городу.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phototusya.narod.ru/q2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83252"/>
          </a:xfrm>
          <a:prstGeom prst="rect">
            <a:avLst/>
          </a:prstGeom>
          <a:noFill/>
          <a:effectLst>
            <a:softEdge rad="63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Сказ о том, как царь Петр 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город на реке Исети построил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Решил однажды император Петр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I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сделать так,</a:t>
            </a: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чтобы уральские заводы хорошо работали,</a:t>
            </a: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да повелел новые заводы строить. </a:t>
            </a: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Приехали на Урал Василий Татищев и Вильям де Генин </a:t>
            </a: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его повеление исполнять, новые заводы возводить. В 1723 году </a:t>
            </a: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на реке Исети построили Екатеринбург, как завод-крепость,</a:t>
            </a: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а имя ему дали в честь императрицы Екатерины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.</a:t>
            </a:r>
          </a:p>
          <a:p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http://ekbschool143.edusite.ru/images/p62_ekb_photo38_original_original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388" y="1857364"/>
            <a:ext cx="2286016" cy="25003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img03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0800000">
            <a:off x="539552" y="3645024"/>
            <a:ext cx="4608512" cy="30641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phototusya.narod.ru/q2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83252"/>
          </a:xfrm>
          <a:prstGeom prst="rect">
            <a:avLst/>
          </a:prstGeom>
          <a:noFill/>
          <a:effectLst>
            <a:softEdge rad="63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Шло время. Стал народ приезжать </a:t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не только для работы, но и жить. </a:t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Построили люди плотину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/>
          </a:p>
        </p:txBody>
      </p:sp>
      <p:pic>
        <p:nvPicPr>
          <p:cNvPr id="5" name="Рисунок 4" descr="http://amnesia.pavelbers.com/44Old%20Ekaterinburg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71802" y="1571612"/>
            <a:ext cx="3500462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Users\user\Desktop\Новая папка\DSC0470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43702" y="3286124"/>
            <a:ext cx="2288815" cy="3341697"/>
          </a:xfrm>
          <a:prstGeom prst="rect">
            <a:avLst/>
          </a:prstGeom>
          <a:noFill/>
        </p:spPr>
      </p:pic>
      <p:pic>
        <p:nvPicPr>
          <p:cNvPr id="1027" name="Picture 3" descr="C:\Users\user\Desktop\Новая папка\DSC0472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71802" y="4000504"/>
            <a:ext cx="3441807" cy="2286516"/>
          </a:xfrm>
          <a:prstGeom prst="rect">
            <a:avLst/>
          </a:prstGeom>
          <a:noFill/>
        </p:spPr>
      </p:pic>
      <p:pic>
        <p:nvPicPr>
          <p:cNvPr id="6" name="Picture 2" descr="C:\Users\user\Desktop\МУЗЕЙ\DSC04903.JPG"/>
          <p:cNvPicPr>
            <a:picLocks noGrp="1" noChangeAspect="1" noChangeArrowheads="1"/>
          </p:cNvPicPr>
          <p:nvPr>
            <p:ph idx="1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2591" y="3286124"/>
            <a:ext cx="2890491" cy="342175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phototusya.narod.ru/q2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83252"/>
          </a:xfrm>
          <a:prstGeom prst="rect">
            <a:avLst/>
          </a:prstGeom>
          <a:noFill/>
          <a:effectLst>
            <a:softEdge rad="63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 города есть своя история.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Екатеринбурге , в доме Ипатьевых была застрелена царская семья Романовых. На месте расстрела возведен Храм на Крови.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dirty="0"/>
          </a:p>
        </p:txBody>
      </p:sp>
      <p:pic>
        <p:nvPicPr>
          <p:cNvPr id="7" name="Содержимое 6" descr="http://cs10630.vkontakte.ru/u614179/142805674/z_769a86aa.jp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71736" y="1428736"/>
            <a:ext cx="3901440" cy="244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 descr="C:\Users\user\Desktop\МУЗЕЙ\DSC0497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44" y="2571744"/>
            <a:ext cx="2353236" cy="3770325"/>
          </a:xfrm>
          <a:prstGeom prst="rect">
            <a:avLst/>
          </a:prstGeom>
          <a:noFill/>
        </p:spPr>
      </p:pic>
      <p:pic>
        <p:nvPicPr>
          <p:cNvPr id="2051" name="Picture 3" descr="C:\Users\user\Desktop\МУЗЕЙ\х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43702" y="2500306"/>
            <a:ext cx="2241551" cy="3822700"/>
          </a:xfrm>
          <a:prstGeom prst="rect">
            <a:avLst/>
          </a:prstGeom>
          <a:noFill/>
        </p:spPr>
      </p:pic>
      <p:pic>
        <p:nvPicPr>
          <p:cNvPr id="2053" name="Picture 5" descr="C:\Users\user\Desktop\МУЗЕЙ\юю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00364" y="3929066"/>
            <a:ext cx="3206756" cy="26432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phototusya.narod.ru/q2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83252"/>
          </a:xfrm>
          <a:prstGeom prst="rect">
            <a:avLst/>
          </a:prstGeom>
          <a:noFill/>
          <a:effectLst>
            <a:softEdge rad="63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этом доме жил и работал уральский сказочник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Павел Петрович Бажов, воспевающий талант, труд и мастерство простого человека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43608" y="1600200"/>
            <a:ext cx="7643192" cy="4525963"/>
          </a:xfrm>
        </p:spPr>
        <p:txBody>
          <a:bodyPr/>
          <a:lstStyle/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На Урале, что ни слово,</a:t>
            </a: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Что ни речь – то целый клад!</a:t>
            </a: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Сказы дедушки Бажова</a:t>
            </a: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Знает нынче стар и млад!</a:t>
            </a:r>
          </a:p>
          <a:p>
            <a:pPr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pic>
        <p:nvPicPr>
          <p:cNvPr id="10" name="Рисунок 9" descr="C:\Users\user\Desktop\Новая папка\p69_15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29348" y="1268760"/>
            <a:ext cx="2057452" cy="171451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1" name="Рисунок 10" descr="C:\Users\user\Desktop\Новая папка\DSC04682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67744" y="3068960"/>
            <a:ext cx="4896544" cy="371879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phototusya.narod.ru/q2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5252"/>
            <a:ext cx="9144000" cy="6883252"/>
          </a:xfrm>
          <a:prstGeom prst="rect">
            <a:avLst/>
          </a:prstGeom>
          <a:noFill/>
          <a:effectLst>
            <a:softEdge rad="63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274638"/>
            <a:ext cx="7283152" cy="721226"/>
          </a:xfrm>
        </p:spPr>
        <p:txBody>
          <a:bodyPr>
            <a:norm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Современный Екатеринбург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http://berlogos.bget.ru/media/berlogos_parse/news/kto-spaset-staryy-ekaterinburg/1.jp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39752" y="933054"/>
            <a:ext cx="4680520" cy="28559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s://c-a.d-cd.net/e71a3bu-960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3861048"/>
            <a:ext cx="3888432" cy="2749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s://d-a.d-cd.net/cf1a3bu-960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79504" y="3861048"/>
            <a:ext cx="3852936" cy="2749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phototusya.narod.ru/q2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83252"/>
          </a:xfrm>
          <a:prstGeom prst="rect">
            <a:avLst/>
          </a:prstGeom>
          <a:noFill/>
          <a:effectLst>
            <a:softEdge rad="63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Город – это улицы, проспекты и дома,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площади, музеи, парков тишина.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C:\Users\user\Desktop\Новая папка\DSC0469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3717032"/>
            <a:ext cx="4427984" cy="30222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Содержимое 6" descr="C:\Users\user\Desktop\Новая папка\DSC04716.JPG"/>
          <p:cNvPicPr>
            <a:picLocks noGrp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9169" y="1268760"/>
            <a:ext cx="4834880" cy="32403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354</TotalTime>
  <Words>381</Words>
  <Application>Microsoft Office PowerPoint</Application>
  <PresentationFormat>Экран (4:3)</PresentationFormat>
  <Paragraphs>50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9" baseType="lpstr">
      <vt:lpstr>Arial</vt:lpstr>
      <vt:lpstr>Calibri</vt:lpstr>
      <vt:lpstr>Times New Roman</vt:lpstr>
      <vt:lpstr>Тема Office</vt:lpstr>
      <vt:lpstr>Презентация PowerPoint</vt:lpstr>
      <vt:lpstr>Актуальность</vt:lpstr>
      <vt:lpstr>Цель:       Создать условия для формирования целостного представления у детей  дошкольного возраста картины окружающего пространства, через приобщение к истокам своего родного города. </vt:lpstr>
      <vt:lpstr>Сказ о том, как царь Петр  город на реке Исети построил</vt:lpstr>
      <vt:lpstr> Шло время. Стал народ приезжать  не только для работы, но и жить.  Построили люди плотину. </vt:lpstr>
      <vt:lpstr> У города есть своя история.  В Екатеринбурге , в доме Ипатьевых была застрелена царская семья Романовых. На месте расстрела возведен Храм на Крови. </vt:lpstr>
      <vt:lpstr>В этом доме жил и работал уральский сказочник  Павел Петрович Бажов, воспевающий талант, труд и мастерство простого человека</vt:lpstr>
      <vt:lpstr>Современный Екатеринбург</vt:lpstr>
      <vt:lpstr>Город – это улицы, проспекты и дома, площади, музеи, парков тишина.</vt:lpstr>
      <vt:lpstr>Достопримечательности Екатеринбурга</vt:lpstr>
      <vt:lpstr>Екатеринбург спортивный</vt:lpstr>
      <vt:lpstr>Отличительной особенностью Екатеринбургского цирка является его купол – решетчатое ажурное сооружение, состоящее из полуарок</vt:lpstr>
      <vt:lpstr>Транспортная магистраль</vt:lpstr>
      <vt:lpstr>Дом в котором я живу</vt:lpstr>
      <vt:lpstr>Презентация PowerPoint</vt:lpstr>
      <vt:lpstr>Наш микрорайон</vt:lpstr>
      <vt:lpstr>Город глазами детей</vt:lpstr>
      <vt:lpstr>Наш музей</vt:lpstr>
      <vt:lpstr>Чтоб о городе много узнать, на каждой улице там побывать. На экскурсию вас приглашаем, по городу вас прогуляем.</vt:lpstr>
      <vt:lpstr>Презентация PowerPoint</vt:lpstr>
      <vt:lpstr>Пространство музея предназначено для активной,  творческой жизни воспитанников</vt:lpstr>
      <vt:lpstr>Презентация PowerPoint</vt:lpstr>
      <vt:lpstr>Главное предназначение музея – быть центром культуры, образования и воспитания детей в обретении ими ценностных ориентиров и навыков толетарного отношения к социуму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41</cp:revision>
  <dcterms:created xsi:type="dcterms:W3CDTF">2016-02-10T17:03:39Z</dcterms:created>
  <dcterms:modified xsi:type="dcterms:W3CDTF">2016-02-14T12:52:08Z</dcterms:modified>
</cp:coreProperties>
</file>