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16A5-F7DD-413F-B183-091D26B121F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0AE2-7AF3-48E5-A3BA-1640D09E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</p:spPr>
      </p:pic>
      <p:pic>
        <p:nvPicPr>
          <p:cNvPr id="6" name="Содержимое 3" descr="http://ekbschool143.edusite.ru/images/p62_yekaterinbur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286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857892"/>
            <a:ext cx="8929718" cy="85725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МАДОУ детского сада № 16 г. Екатеринбурга</a:t>
            </a: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Афонасьева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Анатольевна,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Сурганова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Николаевна, Богданова Азина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Шайхулловна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Касакова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Юрьевна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85728"/>
            <a:ext cx="70008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«Екатеринбург»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Достопримечательности Екатеринбурга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Новая папка\DSC0468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7521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\DSC046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Екатеринбург спортивный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Новая папка\DSC047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908157" cy="3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DSC046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Екатеринбургского цирка является его купол – решетчатое ажурное сооружение, состоящее из полуарок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Новая папка\DSC0468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я папка\DSC04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3504144" cy="337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2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Транспортная магистраль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Новая папка\DSC0469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819844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.otzyv.ru/f/11/10/89913/15514/1603131543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71546"/>
            <a:ext cx="43577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МУЗЕЙ\DSC04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52024"/>
            <a:ext cx="4052057" cy="26916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32240" y="5877272"/>
            <a:ext cx="9881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метро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338"/>
            <a:ext cx="9251504" cy="696417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 в котором я живу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ownloads\DSC0483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5" y="1036474"/>
            <a:ext cx="3988945" cy="26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DSC048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571" y="3836405"/>
            <a:ext cx="3941169" cy="28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МУЗЕЙ\DSC04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39"/>
            <a:ext cx="3107613" cy="3046899"/>
          </a:xfrm>
          <a:prstGeom prst="rect">
            <a:avLst/>
          </a:prstGeom>
          <a:noFill/>
        </p:spPr>
      </p:pic>
      <p:pic>
        <p:nvPicPr>
          <p:cNvPr id="1028" name="Picture 4" descr="http://demiart.ru/forum/uploads10/post-1774160-1344607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79" y="1028889"/>
            <a:ext cx="3763013" cy="26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236" y="-97958"/>
            <a:ext cx="9372622" cy="70553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Users\user\Desktop\Новая папка\DSC04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756" y="235542"/>
            <a:ext cx="4567832" cy="297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МУЗЕЙ\DSC0487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77" y="325164"/>
            <a:ext cx="4207244" cy="297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lit-yaz.ru/pars_docs/refs/46/45863/45863_html_952f7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162314" cy="327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ibaikal.ru/fileadmin/Images/Projects/ChildrensArt/IwantToLive/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21" y="3305984"/>
            <a:ext cx="4446931" cy="325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микрорайон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МУЗЕЙ\х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500594" cy="3500462"/>
          </a:xfrm>
          <a:prstGeom prst="rect">
            <a:avLst/>
          </a:prstGeom>
          <a:noFill/>
        </p:spPr>
      </p:pic>
      <p:pic>
        <p:nvPicPr>
          <p:cNvPr id="11" name="Picture 3" descr="C:\Users\user\Desktop\МУЗЕЙ\DSC0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429694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глазами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DSC015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274483" cy="2455863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1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3130954" cy="2569174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DSC01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3305156" cy="2479193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DSC015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911184"/>
            <a:ext cx="3495140" cy="262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музей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Роль музея детского сада в жизни ребенка определяется тем, насколько музей отвечает детским интересам, особенностям, потребностям так как основная функция такого музея в детском саду является образовательная.</a:t>
            </a:r>
          </a:p>
        </p:txBody>
      </p:sp>
      <p:pic>
        <p:nvPicPr>
          <p:cNvPr id="7" name="Рисунок 6" descr="http://16.tvoysadik.ru/images/ts16_new/NRd39a9cfcd8604670994415960ab57bc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3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16.tvoysadik.ru/images/ts16_new/NRb1a4e601b3a2b9d4db14edba82aee27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163711" cy="276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о городе много узнать, на каждой улице там побывать.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экскурсию вас приглашаем, по городу вас прогуляем.</a:t>
            </a:r>
            <a:endParaRPr lang="ru-RU" sz="2400" dirty="0"/>
          </a:p>
        </p:txBody>
      </p:sp>
      <p:pic>
        <p:nvPicPr>
          <p:cNvPr id="5" name="Picture 2" descr="C:\Users\user\Desktop\Новая папка\DSC054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559531" cy="3029989"/>
          </a:xfrm>
          <a:prstGeom prst="rect">
            <a:avLst/>
          </a:prstGeom>
          <a:noFill/>
        </p:spPr>
      </p:pic>
      <p:pic>
        <p:nvPicPr>
          <p:cNvPr id="2050" name="Picture 2" descr="C:\Users\user\Desktop\МУЗЕЙ\DSC05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316" y="3286124"/>
            <a:ext cx="457240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786346"/>
          </a:xfrm>
          <a:prstGeom prst="plaque">
            <a:avLst/>
          </a:prstGeom>
          <a:gradFill>
            <a:gsLst>
              <a:gs pos="0">
                <a:srgbClr val="66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условиях быстрого темпа развития города Екатеринбурга теряется интерес к истокам  его возникновения. </a:t>
            </a:r>
          </a:p>
          <a:p>
            <a:pPr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  Необходимо воспитывать у дошкольников любовь к  Родине, чувство гордости  и сопричастности к жизни и развитию  своего родного города Екатеринбурга.</a:t>
            </a:r>
          </a:p>
          <a:p>
            <a:pPr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  Воспитание любви и уважения к родному городу является важнейшей составляющей нравственно-патриотического воспитания. Чтобы воспитать патриотов своего города, надо его знать. </a:t>
            </a:r>
          </a:p>
          <a:p>
            <a:pPr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   Создание мини-музей в детском саду является одним из первых источников приобщения детей к сокровищам истории, культуры, искусства. Музейная педагогика – новое и необычайно популярное направление образовательной деятельности. Важная особенность мини-музеев — участие в их создании детей и родителей (законных представителей)</a:t>
            </a:r>
          </a:p>
          <a:p>
            <a:pPr>
              <a:buNone/>
            </a:pP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 descr="http://16.tvoysadik.ru/images/ts16_new/NR83b441349f670d8e8c9ab25891471de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9704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6.tvoysadik.ru/images/ts16_new/NRedb9440dfe3eeff4373d402da0437d9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86124"/>
            <a:ext cx="5011731" cy="34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Пространство музея предназначено для активной,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творческой жизни воспитанников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\DSC0541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932734" cy="3276992"/>
          </a:xfrm>
          <a:prstGeom prst="rect">
            <a:avLst/>
          </a:prstGeom>
          <a:noFill/>
        </p:spPr>
      </p:pic>
      <p:pic>
        <p:nvPicPr>
          <p:cNvPr id="8" name="Рисунок 7" descr="http://16.tvoysadik.ru/images/ts16_new/NRc5d78747e4c3844704903794c6af468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14686"/>
            <a:ext cx="4780420" cy="336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Содержимое 4" descr="http://16.tvoysadik.ru/images/ts16_new/NR4fbcf6d606601d5c6c196a47999c643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366023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6.tvoysadik.ru/images/ts16_new/NRfa4162756d81d19f465af9c6fb9a4de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предназначение музея – быть центром культуры, образования и воспитания детей в обретении ими ценностных ориентиров и навыков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толетарного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отношения к социуму</a:t>
            </a:r>
            <a:endParaRPr lang="ru-RU" sz="2400" dirty="0"/>
          </a:p>
        </p:txBody>
      </p:sp>
      <p:pic>
        <p:nvPicPr>
          <p:cNvPr id="5" name="Содержимое 4" descr="http://16.tvoysadik.ru/images/ts16_new/NR83b441349f670d8e8c9ab25891471de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1" y="1417638"/>
            <a:ext cx="8075240" cy="532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user\Downloads\DSC054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488979" cy="27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МУЗЕЙ\DSC054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091332" cy="27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6.tvoysadik.ru/images/ts16_new/NRcaa565d6530fd2389e976df928a3cdf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929066"/>
            <a:ext cx="4398972" cy="27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2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52" y="214290"/>
            <a:ext cx="6858048" cy="22860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Создать условия для формирования целостного представления у детей  дошкольного возраста картины окружающего пространства, через приобщение к истокам своего родного города.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4000504"/>
            <a:ext cx="7543792" cy="2571768"/>
          </a:xfrm>
          <a:prstGeom prst="homePlate">
            <a:avLst/>
          </a:prstGeom>
          <a:gradFill>
            <a:gsLst>
              <a:gs pos="0">
                <a:srgbClr val="66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благоприятные условия для восприятия сведений об историческом прошлом и культурном облике родного города.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осуществлять ознакомление дошкольников с историческим, культурным своеобразием города, в котором он живет.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бережное отношение к городу, его достопримечательностям, культурным ценностям.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эмоционально-ценностное отношение к городу.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 о том, как царь Петр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на реке Исети построил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Решил однажды император Петр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сделать так,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чтобы уральские заводы хорошо работали,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повелел новые заводы строить.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Приехали на Урал Василий Татищев и Вильям де Генин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повеление исполнять, новые заводы возводить. В 1723 году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реке Исети построили Екатеринбург, как завод-крепость,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имя ему дали в честь императрицы Екатерины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kbschool143.edusite.ru/images/p62_ekb_photo38_original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28601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39552" y="3645024"/>
            <a:ext cx="4608512" cy="306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Шло время. Стал народ приезжать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 только для работы, но и жить.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Построили люди плотину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 descr="http://amnesia.pavelbers.com/44Old%20Ekaterinbur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7161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Новая папка\DSC04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86124"/>
            <a:ext cx="2288815" cy="3341697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4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3441807" cy="2286516"/>
          </a:xfrm>
          <a:prstGeom prst="rect">
            <a:avLst/>
          </a:prstGeom>
          <a:noFill/>
        </p:spPr>
      </p:pic>
      <p:pic>
        <p:nvPicPr>
          <p:cNvPr id="6" name="Picture 2" descr="C:\Users\user\Desktop\МУЗЕЙ\DSC0490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91" y="3286124"/>
            <a:ext cx="2890491" cy="342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города есть своя история.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Екатеринбурге , в доме Ипатьевых была застрелена царская семья Романовых. На месте расстрела возведен Храм на Крови.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7" name="Содержимое 6" descr="http://cs10630.vkontakte.ru/u614179/142805674/z_769a86a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901440" cy="244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МУЗЕЙ\DSC04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2353236" cy="3770325"/>
          </a:xfrm>
          <a:prstGeom prst="rect">
            <a:avLst/>
          </a:prstGeom>
          <a:noFill/>
        </p:spPr>
      </p:pic>
      <p:pic>
        <p:nvPicPr>
          <p:cNvPr id="2051" name="Picture 3" descr="C:\Users\user\Desktop\МУЗЕЙ\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500306"/>
            <a:ext cx="2241551" cy="3822700"/>
          </a:xfrm>
          <a:prstGeom prst="rect">
            <a:avLst/>
          </a:prstGeom>
          <a:noFill/>
        </p:spPr>
      </p:pic>
      <p:pic>
        <p:nvPicPr>
          <p:cNvPr id="2053" name="Picture 5" descr="C:\Users\user\Desktop\МУЗЕЙ\юю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929066"/>
            <a:ext cx="32067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доме жил и работал уральский сказочник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Павел Петрович Бажов, воспевающий талант, труд и мастерство простого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Урале, что ни слово,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ни речь – то целый клад!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Сказы дедушки Бажова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Знает нынче стар и млад!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C:\Users\user\Desktop\Новая папка\p69_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48" y="1268760"/>
            <a:ext cx="2057452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C:\Users\user\Desktop\Новая папка\DSC046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4896544" cy="3718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2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212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Современный Екатеринбург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berlogos.bget.ru/media/berlogos_parse/news/kto-spaset-staryy-ekaterinburg/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33054"/>
            <a:ext cx="4680520" cy="28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-a.d-cd.net/e71a3bu-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888432" cy="27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-a.d-cd.net/cf1a3bu-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3861048"/>
            <a:ext cx="3852936" cy="27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tusya.narod.ru/q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2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– это улицы, проспекты и дома,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площади, музеи, парков тишина.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Новая папка\DSC046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427984" cy="30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:\Users\user\Desktop\Новая папка\DSC04716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9" y="1268760"/>
            <a:ext cx="48348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381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Актуальность</vt:lpstr>
      <vt:lpstr>Цель:       Создать условия для формирования целостного представления у детей  дошкольного возраста картины окружающего пространства, через приобщение к истокам своего родного города. </vt:lpstr>
      <vt:lpstr>Сказ о том, как царь Петр  город на реке Исети построил</vt:lpstr>
      <vt:lpstr> Шло время. Стал народ приезжать  не только для работы, но и жить.  Построили люди плотину. </vt:lpstr>
      <vt:lpstr> У города есть своя история.  В Екатеринбурге , в доме Ипатьевых была застрелена царская семья Романовых. На месте расстрела возведен Храм на Крови. </vt:lpstr>
      <vt:lpstr>В этом доме жил и работал уральский сказочник  Павел Петрович Бажов, воспевающий талант, труд и мастерство простого человека</vt:lpstr>
      <vt:lpstr>Современный Екатеринбург</vt:lpstr>
      <vt:lpstr>Город – это улицы, проспекты и дома, площади, музеи, парков тишина.</vt:lpstr>
      <vt:lpstr>Достопримечательности Екатеринбурга</vt:lpstr>
      <vt:lpstr>Екатеринбург спортивный</vt:lpstr>
      <vt:lpstr>Отличительной особенностью Екатеринбургского цирка является его купол – решетчатое ажурное сооружение, состоящее из полуарок</vt:lpstr>
      <vt:lpstr>Транспортная магистраль</vt:lpstr>
      <vt:lpstr>Дом в котором я живу</vt:lpstr>
      <vt:lpstr>Презентация PowerPoint</vt:lpstr>
      <vt:lpstr>Наш микрорайон</vt:lpstr>
      <vt:lpstr>Город глазами детей</vt:lpstr>
      <vt:lpstr>Наш музей</vt:lpstr>
      <vt:lpstr>Чтоб о городе много узнать, на каждой улице там побывать. На экскурсию вас приглашаем, по городу вас прогуляем.</vt:lpstr>
      <vt:lpstr>Презентация PowerPoint</vt:lpstr>
      <vt:lpstr>Пространство музея предназначено для активной,  творческой жизни воспитанников</vt:lpstr>
      <vt:lpstr>Презентация PowerPoint</vt:lpstr>
      <vt:lpstr>Главное предназначение музея – быть центром культуры, образования и воспитания детей в обретении ими ценностных ориентиров и навыков толетарного отношения к социуму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2016-02-10T17:03:39Z</dcterms:created>
  <dcterms:modified xsi:type="dcterms:W3CDTF">2016-02-14T12:52:08Z</dcterms:modified>
</cp:coreProperties>
</file>