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300" r:id="rId4"/>
    <p:sldId id="317" r:id="rId5"/>
    <p:sldId id="321" r:id="rId6"/>
    <p:sldId id="323" r:id="rId7"/>
    <p:sldId id="324" r:id="rId8"/>
    <p:sldId id="325" r:id="rId9"/>
    <p:sldId id="326" r:id="rId10"/>
    <p:sldId id="329" r:id="rId11"/>
    <p:sldId id="331" r:id="rId12"/>
    <p:sldId id="336" r:id="rId13"/>
    <p:sldId id="333" r:id="rId14"/>
    <p:sldId id="335" r:id="rId15"/>
    <p:sldId id="334" r:id="rId16"/>
    <p:sldId id="301" r:id="rId17"/>
    <p:sldId id="302" r:id="rId18"/>
    <p:sldId id="303" r:id="rId19"/>
    <p:sldId id="272" r:id="rId20"/>
    <p:sldId id="304" r:id="rId21"/>
    <p:sldId id="305" r:id="rId22"/>
    <p:sldId id="307" r:id="rId23"/>
    <p:sldId id="308" r:id="rId24"/>
    <p:sldId id="310" r:id="rId25"/>
    <p:sldId id="311" r:id="rId26"/>
    <p:sldId id="283" r:id="rId27"/>
    <p:sldId id="294" r:id="rId28"/>
    <p:sldId id="292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ECFF"/>
    <a:srgbClr val="99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92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802DB2-D72E-481D-BFA4-07D465B4F84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8FB050-1EBF-44CB-BD05-9802F3AB8B2F}">
      <dgm:prSet phldrT="[Текст]" custT="1"/>
      <dgm:spPr/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Цели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F057D331-21D2-4D4A-AECC-AF404EED0BDD}" type="parTrans" cxnId="{DD56F625-3907-478D-973E-53FD6CA2E7E5}">
      <dgm:prSet/>
      <dgm:spPr/>
      <dgm:t>
        <a:bodyPr/>
        <a:lstStyle/>
        <a:p>
          <a:endParaRPr lang="ru-RU"/>
        </a:p>
      </dgm:t>
    </dgm:pt>
    <dgm:pt modelId="{4787F676-57C4-4976-8A6C-2044B6628217}" type="sibTrans" cxnId="{DD56F625-3907-478D-973E-53FD6CA2E7E5}">
      <dgm:prSet/>
      <dgm:spPr/>
      <dgm:t>
        <a:bodyPr/>
        <a:lstStyle/>
        <a:p>
          <a:endParaRPr lang="ru-RU"/>
        </a:p>
      </dgm:t>
    </dgm:pt>
    <dgm:pt modelId="{E886E834-3C18-4AC3-BFEF-AEADD375A2F4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Целевой раздел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554495-A44C-4D8D-B80E-3845D666804B}" type="parTrans" cxnId="{C489CA46-914F-4DCD-8E4E-5690002357EB}">
      <dgm:prSet/>
      <dgm:spPr/>
      <dgm:t>
        <a:bodyPr/>
        <a:lstStyle/>
        <a:p>
          <a:endParaRPr lang="ru-RU"/>
        </a:p>
      </dgm:t>
    </dgm:pt>
    <dgm:pt modelId="{F64910FF-2B06-402D-8B1C-CF224708C3CD}" type="sibTrans" cxnId="{C489CA46-914F-4DCD-8E4E-5690002357EB}">
      <dgm:prSet/>
      <dgm:spPr/>
      <dgm:t>
        <a:bodyPr/>
        <a:lstStyle/>
        <a:p>
          <a:endParaRPr lang="ru-RU"/>
        </a:p>
      </dgm:t>
    </dgm:pt>
    <dgm:pt modelId="{B55E19E2-B05A-4662-92FD-4F6B5A5CA761}">
      <dgm:prSet phldrT="[Текст]" custT="1"/>
      <dgm:spPr/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Содержание 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05C05D2E-3E55-471A-825F-350F0CF9EA57}" type="parTrans" cxnId="{36F020EA-EB82-4F9B-9363-48607A765EE2}">
      <dgm:prSet/>
      <dgm:spPr/>
      <dgm:t>
        <a:bodyPr/>
        <a:lstStyle/>
        <a:p>
          <a:endParaRPr lang="ru-RU"/>
        </a:p>
      </dgm:t>
    </dgm:pt>
    <dgm:pt modelId="{20913D0E-7882-439E-A15A-AC300AE4BE8C}" type="sibTrans" cxnId="{36F020EA-EB82-4F9B-9363-48607A765EE2}">
      <dgm:prSet/>
      <dgm:spPr/>
      <dgm:t>
        <a:bodyPr/>
        <a:lstStyle/>
        <a:p>
          <a:endParaRPr lang="ru-RU"/>
        </a:p>
      </dgm:t>
    </dgm:pt>
    <dgm:pt modelId="{739F167B-86A2-4DB4-8DEF-CFB3881E3ECA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Содержательный раздел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D5E0E-AA37-4D1C-87C8-8A45087294FB}" type="parTrans" cxnId="{53F41638-86C4-4FF3-8E86-0F162D4A8AEE}">
      <dgm:prSet/>
      <dgm:spPr/>
      <dgm:t>
        <a:bodyPr/>
        <a:lstStyle/>
        <a:p>
          <a:endParaRPr lang="ru-RU"/>
        </a:p>
      </dgm:t>
    </dgm:pt>
    <dgm:pt modelId="{EE33DF60-05B4-48EA-9B4E-63BCDA45FF4F}" type="sibTrans" cxnId="{53F41638-86C4-4FF3-8E86-0F162D4A8AEE}">
      <dgm:prSet/>
      <dgm:spPr/>
      <dgm:t>
        <a:bodyPr/>
        <a:lstStyle/>
        <a:p>
          <a:endParaRPr lang="ru-RU"/>
        </a:p>
      </dgm:t>
    </dgm:pt>
    <dgm:pt modelId="{A671AC67-26B9-4C0C-8FF1-3AFECA7D38C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Организация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образовательного процесса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dirty="0">
            <a:latin typeface="Times New Roman" pitchFamily="18" charset="0"/>
            <a:cs typeface="Times New Roman" pitchFamily="18" charset="0"/>
          </a:endParaRPr>
        </a:p>
      </dgm:t>
    </dgm:pt>
    <dgm:pt modelId="{F8547406-E0D0-4C7C-9421-E888EDD6AF31}" type="parTrans" cxnId="{4FCFD20B-3E56-495A-A3BE-DBE50D442F58}">
      <dgm:prSet/>
      <dgm:spPr/>
      <dgm:t>
        <a:bodyPr/>
        <a:lstStyle/>
        <a:p>
          <a:endParaRPr lang="ru-RU"/>
        </a:p>
      </dgm:t>
    </dgm:pt>
    <dgm:pt modelId="{015C0A30-984A-42E8-9D97-99C12A114858}" type="sibTrans" cxnId="{4FCFD20B-3E56-495A-A3BE-DBE50D442F58}">
      <dgm:prSet/>
      <dgm:spPr/>
      <dgm:t>
        <a:bodyPr/>
        <a:lstStyle/>
        <a:p>
          <a:endParaRPr lang="ru-RU"/>
        </a:p>
      </dgm:t>
    </dgm:pt>
    <dgm:pt modelId="{029C46E1-B48C-4994-8F83-E8E1BFF699D6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Организационный раздел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7753FE-A82A-448E-9ED7-9B9B9565C579}" type="parTrans" cxnId="{EF47617E-8787-4F8F-B7FB-5C4FECB97A88}">
      <dgm:prSet/>
      <dgm:spPr/>
      <dgm:t>
        <a:bodyPr/>
        <a:lstStyle/>
        <a:p>
          <a:endParaRPr lang="ru-RU"/>
        </a:p>
      </dgm:t>
    </dgm:pt>
    <dgm:pt modelId="{555399DD-928C-42AD-BC57-EF90062E8BC7}" type="sibTrans" cxnId="{EF47617E-8787-4F8F-B7FB-5C4FECB97A88}">
      <dgm:prSet/>
      <dgm:spPr/>
      <dgm:t>
        <a:bodyPr/>
        <a:lstStyle/>
        <a:p>
          <a:endParaRPr lang="ru-RU"/>
        </a:p>
      </dgm:t>
    </dgm:pt>
    <dgm:pt modelId="{79731270-BE60-4B9C-838E-61D0C11D33D9}" type="pres">
      <dgm:prSet presAssocID="{5A802DB2-D72E-481D-BFA4-07D465B4F8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E2ACAB-777B-4ED6-B096-9179B5899656}" type="pres">
      <dgm:prSet presAssocID="{DB8FB050-1EBF-44CB-BD05-9802F3AB8B2F}" presName="linNode" presStyleCnt="0"/>
      <dgm:spPr/>
    </dgm:pt>
    <dgm:pt modelId="{873BC5B7-6F19-47F7-AD9C-475BC1EB9FFD}" type="pres">
      <dgm:prSet presAssocID="{DB8FB050-1EBF-44CB-BD05-9802F3AB8B2F}" presName="parentText" presStyleLbl="node1" presStyleIdx="0" presStyleCnt="3" custScaleY="53659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52D21-0089-4FCC-B50F-45673CFE97A4}" type="pres">
      <dgm:prSet presAssocID="{DB8FB050-1EBF-44CB-BD05-9802F3AB8B2F}" presName="descendantText" presStyleLbl="alignAccFollowNode1" presStyleIdx="0" presStyleCnt="3" custScaleY="52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F2190-506E-4CBF-B40C-5B8B58D8115D}" type="pres">
      <dgm:prSet presAssocID="{4787F676-57C4-4976-8A6C-2044B6628217}" presName="sp" presStyleCnt="0"/>
      <dgm:spPr/>
    </dgm:pt>
    <dgm:pt modelId="{FD0792B0-3717-4495-8C50-7A5FA9E2E7C5}" type="pres">
      <dgm:prSet presAssocID="{B55E19E2-B05A-4662-92FD-4F6B5A5CA761}" presName="linNode" presStyleCnt="0"/>
      <dgm:spPr/>
    </dgm:pt>
    <dgm:pt modelId="{327ED0DA-D1F8-4DA9-9800-BE51168949C9}" type="pres">
      <dgm:prSet presAssocID="{B55E19E2-B05A-4662-92FD-4F6B5A5CA761}" presName="parentText" presStyleLbl="node1" presStyleIdx="1" presStyleCnt="3" custScaleY="53820" custLinFactNeighborX="0" custLinFactNeighborY="-15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F82D7-A84F-47FA-84F0-B589CD37236A}" type="pres">
      <dgm:prSet presAssocID="{B55E19E2-B05A-4662-92FD-4F6B5A5CA761}" presName="descendantText" presStyleLbl="alignAccFollowNode1" presStyleIdx="1" presStyleCnt="3" custScaleY="43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6CBCE5-3DCB-40EF-89C6-84C9A1314E20}" type="pres">
      <dgm:prSet presAssocID="{20913D0E-7882-439E-A15A-AC300AE4BE8C}" presName="sp" presStyleCnt="0"/>
      <dgm:spPr/>
    </dgm:pt>
    <dgm:pt modelId="{D889D110-F7D2-47C6-BC61-A51BDA3EC57C}" type="pres">
      <dgm:prSet presAssocID="{A671AC67-26B9-4C0C-8FF1-3AFECA7D38CA}" presName="linNode" presStyleCnt="0"/>
      <dgm:spPr/>
    </dgm:pt>
    <dgm:pt modelId="{FECA92B4-D98E-4630-9A81-530FE45E606B}" type="pres">
      <dgm:prSet presAssocID="{A671AC67-26B9-4C0C-8FF1-3AFECA7D38CA}" presName="parentText" presStyleLbl="node1" presStyleIdx="2" presStyleCnt="3" custScaleY="49707" custLinFactNeighborY="-36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B6FBA-2B12-4185-B01F-47BD7BC4908B}" type="pres">
      <dgm:prSet presAssocID="{A671AC67-26B9-4C0C-8FF1-3AFECA7D38CA}" presName="descendantText" presStyleLbl="alignAccFollowNode1" presStyleIdx="2" presStyleCnt="3" custScaleY="53336" custLinFactNeighborX="1937" custLinFactNeighborY="-24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47617E-8787-4F8F-B7FB-5C4FECB97A88}" srcId="{A671AC67-26B9-4C0C-8FF1-3AFECA7D38CA}" destId="{029C46E1-B48C-4994-8F83-E8E1BFF699D6}" srcOrd="0" destOrd="0" parTransId="{957753FE-A82A-448E-9ED7-9B9B9565C579}" sibTransId="{555399DD-928C-42AD-BC57-EF90062E8BC7}"/>
    <dgm:cxn modelId="{4FCFD20B-3E56-495A-A3BE-DBE50D442F58}" srcId="{5A802DB2-D72E-481D-BFA4-07D465B4F842}" destId="{A671AC67-26B9-4C0C-8FF1-3AFECA7D38CA}" srcOrd="2" destOrd="0" parTransId="{F8547406-E0D0-4C7C-9421-E888EDD6AF31}" sibTransId="{015C0A30-984A-42E8-9D97-99C12A114858}"/>
    <dgm:cxn modelId="{53F41638-86C4-4FF3-8E86-0F162D4A8AEE}" srcId="{B55E19E2-B05A-4662-92FD-4F6B5A5CA761}" destId="{739F167B-86A2-4DB4-8DEF-CFB3881E3ECA}" srcOrd="0" destOrd="0" parTransId="{428D5E0E-AA37-4D1C-87C8-8A45087294FB}" sibTransId="{EE33DF60-05B4-48EA-9B4E-63BCDA45FF4F}"/>
    <dgm:cxn modelId="{E1D77D96-0C1D-4745-9FB1-F176B646B2B9}" type="presOf" srcId="{E886E834-3C18-4AC3-BFEF-AEADD375A2F4}" destId="{6DB52D21-0089-4FCC-B50F-45673CFE97A4}" srcOrd="0" destOrd="0" presId="urn:microsoft.com/office/officeart/2005/8/layout/vList5"/>
    <dgm:cxn modelId="{1478FD34-59D1-42DE-B6EF-13EA64B2DDC0}" type="presOf" srcId="{029C46E1-B48C-4994-8F83-E8E1BFF699D6}" destId="{7A4B6FBA-2B12-4185-B01F-47BD7BC4908B}" srcOrd="0" destOrd="0" presId="urn:microsoft.com/office/officeart/2005/8/layout/vList5"/>
    <dgm:cxn modelId="{3F5C0E06-088A-4854-80E5-D85E4635C436}" type="presOf" srcId="{A671AC67-26B9-4C0C-8FF1-3AFECA7D38CA}" destId="{FECA92B4-D98E-4630-9A81-530FE45E606B}" srcOrd="0" destOrd="0" presId="urn:microsoft.com/office/officeart/2005/8/layout/vList5"/>
    <dgm:cxn modelId="{CD4E386D-0103-492B-BF72-B956B1B1ECBF}" type="presOf" srcId="{739F167B-86A2-4DB4-8DEF-CFB3881E3ECA}" destId="{03CF82D7-A84F-47FA-84F0-B589CD37236A}" srcOrd="0" destOrd="0" presId="urn:microsoft.com/office/officeart/2005/8/layout/vList5"/>
    <dgm:cxn modelId="{C489CA46-914F-4DCD-8E4E-5690002357EB}" srcId="{DB8FB050-1EBF-44CB-BD05-9802F3AB8B2F}" destId="{E886E834-3C18-4AC3-BFEF-AEADD375A2F4}" srcOrd="0" destOrd="0" parTransId="{8B554495-A44C-4D8D-B80E-3845D666804B}" sibTransId="{F64910FF-2B06-402D-8B1C-CF224708C3CD}"/>
    <dgm:cxn modelId="{F07ACE07-D3D5-40B9-9C75-FC98CDE46F9F}" type="presOf" srcId="{5A802DB2-D72E-481D-BFA4-07D465B4F842}" destId="{79731270-BE60-4B9C-838E-61D0C11D33D9}" srcOrd="0" destOrd="0" presId="urn:microsoft.com/office/officeart/2005/8/layout/vList5"/>
    <dgm:cxn modelId="{DD56F625-3907-478D-973E-53FD6CA2E7E5}" srcId="{5A802DB2-D72E-481D-BFA4-07D465B4F842}" destId="{DB8FB050-1EBF-44CB-BD05-9802F3AB8B2F}" srcOrd="0" destOrd="0" parTransId="{F057D331-21D2-4D4A-AECC-AF404EED0BDD}" sibTransId="{4787F676-57C4-4976-8A6C-2044B6628217}"/>
    <dgm:cxn modelId="{C4EBCDD8-1985-4FE3-B959-141E0E85CD95}" type="presOf" srcId="{DB8FB050-1EBF-44CB-BD05-9802F3AB8B2F}" destId="{873BC5B7-6F19-47F7-AD9C-475BC1EB9FFD}" srcOrd="0" destOrd="0" presId="urn:microsoft.com/office/officeart/2005/8/layout/vList5"/>
    <dgm:cxn modelId="{886CA24F-70AB-437E-A661-4C5C1B5ACD10}" type="presOf" srcId="{B55E19E2-B05A-4662-92FD-4F6B5A5CA761}" destId="{327ED0DA-D1F8-4DA9-9800-BE51168949C9}" srcOrd="0" destOrd="0" presId="urn:microsoft.com/office/officeart/2005/8/layout/vList5"/>
    <dgm:cxn modelId="{36F020EA-EB82-4F9B-9363-48607A765EE2}" srcId="{5A802DB2-D72E-481D-BFA4-07D465B4F842}" destId="{B55E19E2-B05A-4662-92FD-4F6B5A5CA761}" srcOrd="1" destOrd="0" parTransId="{05C05D2E-3E55-471A-825F-350F0CF9EA57}" sibTransId="{20913D0E-7882-439E-A15A-AC300AE4BE8C}"/>
    <dgm:cxn modelId="{6B9B2DB3-03A1-4972-9E90-07051CF5E4F8}" type="presParOf" srcId="{79731270-BE60-4B9C-838E-61D0C11D33D9}" destId="{80E2ACAB-777B-4ED6-B096-9179B5899656}" srcOrd="0" destOrd="0" presId="urn:microsoft.com/office/officeart/2005/8/layout/vList5"/>
    <dgm:cxn modelId="{8E4B49A9-6BCE-47A2-ABF6-71861B7E2FDE}" type="presParOf" srcId="{80E2ACAB-777B-4ED6-B096-9179B5899656}" destId="{873BC5B7-6F19-47F7-AD9C-475BC1EB9FFD}" srcOrd="0" destOrd="0" presId="urn:microsoft.com/office/officeart/2005/8/layout/vList5"/>
    <dgm:cxn modelId="{DC4D88DA-FAE4-4BAD-98E4-016FEC7D3486}" type="presParOf" srcId="{80E2ACAB-777B-4ED6-B096-9179B5899656}" destId="{6DB52D21-0089-4FCC-B50F-45673CFE97A4}" srcOrd="1" destOrd="0" presId="urn:microsoft.com/office/officeart/2005/8/layout/vList5"/>
    <dgm:cxn modelId="{15E12E60-2C69-411A-82BD-C92510A7905C}" type="presParOf" srcId="{79731270-BE60-4B9C-838E-61D0C11D33D9}" destId="{72FF2190-506E-4CBF-B40C-5B8B58D8115D}" srcOrd="1" destOrd="0" presId="urn:microsoft.com/office/officeart/2005/8/layout/vList5"/>
    <dgm:cxn modelId="{EC53EAB1-78CF-4235-8E38-36D7BBBBFA85}" type="presParOf" srcId="{79731270-BE60-4B9C-838E-61D0C11D33D9}" destId="{FD0792B0-3717-4495-8C50-7A5FA9E2E7C5}" srcOrd="2" destOrd="0" presId="urn:microsoft.com/office/officeart/2005/8/layout/vList5"/>
    <dgm:cxn modelId="{5A1ABAF5-5468-4B28-8B8F-C69BC7508C55}" type="presParOf" srcId="{FD0792B0-3717-4495-8C50-7A5FA9E2E7C5}" destId="{327ED0DA-D1F8-4DA9-9800-BE51168949C9}" srcOrd="0" destOrd="0" presId="urn:microsoft.com/office/officeart/2005/8/layout/vList5"/>
    <dgm:cxn modelId="{49D5EA1E-39C9-472F-B52F-A6A46014CF56}" type="presParOf" srcId="{FD0792B0-3717-4495-8C50-7A5FA9E2E7C5}" destId="{03CF82D7-A84F-47FA-84F0-B589CD37236A}" srcOrd="1" destOrd="0" presId="urn:microsoft.com/office/officeart/2005/8/layout/vList5"/>
    <dgm:cxn modelId="{FFAFB0EA-4529-428A-91D2-54B2B91AFD6A}" type="presParOf" srcId="{79731270-BE60-4B9C-838E-61D0C11D33D9}" destId="{6B6CBCE5-3DCB-40EF-89C6-84C9A1314E20}" srcOrd="3" destOrd="0" presId="urn:microsoft.com/office/officeart/2005/8/layout/vList5"/>
    <dgm:cxn modelId="{0E2A4A19-15E4-414B-922F-DA2F71A37143}" type="presParOf" srcId="{79731270-BE60-4B9C-838E-61D0C11D33D9}" destId="{D889D110-F7D2-47C6-BC61-A51BDA3EC57C}" srcOrd="4" destOrd="0" presId="urn:microsoft.com/office/officeart/2005/8/layout/vList5"/>
    <dgm:cxn modelId="{5150EA73-A0A8-493A-A93C-127DC9F147D9}" type="presParOf" srcId="{D889D110-F7D2-47C6-BC61-A51BDA3EC57C}" destId="{FECA92B4-D98E-4630-9A81-530FE45E606B}" srcOrd="0" destOrd="0" presId="urn:microsoft.com/office/officeart/2005/8/layout/vList5"/>
    <dgm:cxn modelId="{D5ED25DF-388F-4A75-B0F3-5BBE59398BD5}" type="presParOf" srcId="{D889D110-F7D2-47C6-BC61-A51BDA3EC57C}" destId="{7A4B6FBA-2B12-4185-B01F-47BD7BC4908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CDD67-4DAF-4FDE-8308-0BBC1AECEACF}" type="doc">
      <dgm:prSet loTypeId="urn:microsoft.com/office/officeart/2005/8/layout/list1" loCatId="list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CDB8FB2D-E882-4087-ADAB-D3086382095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Учебная модель 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98134E11-DBA5-4CA8-9386-CA9524843D79}" type="parTrans" cxnId="{118E3898-CD88-43BF-B585-EDFFC248E668}">
      <dgm:prSet/>
      <dgm:spPr/>
      <dgm:t>
        <a:bodyPr/>
        <a:lstStyle/>
        <a:p>
          <a:endParaRPr lang="ru-RU"/>
        </a:p>
      </dgm:t>
    </dgm:pt>
    <dgm:pt modelId="{F6306D0E-8F7C-4E4A-987B-953884B75C7E}" type="sibTrans" cxnId="{118E3898-CD88-43BF-B585-EDFFC248E668}">
      <dgm:prSet/>
      <dgm:spPr/>
      <dgm:t>
        <a:bodyPr/>
        <a:lstStyle/>
        <a:p>
          <a:endParaRPr lang="ru-RU"/>
        </a:p>
      </dgm:t>
    </dgm:pt>
    <dgm:pt modelId="{0AE2A819-6560-4B3D-9331-32A5539D76D8}">
      <dgm:prSet phldrT="[Текст]" custT="1"/>
      <dgm:spPr/>
      <dgm:t>
        <a:bodyPr/>
        <a:lstStyle/>
        <a:p>
          <a:pPr algn="ctr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Комплексно-тематическая модель </a:t>
          </a:r>
          <a:endParaRPr lang="ru-RU" sz="2800" dirty="0"/>
        </a:p>
      </dgm:t>
    </dgm:pt>
    <dgm:pt modelId="{F4515EAB-553C-4641-9D30-32894DC2019E}" type="parTrans" cxnId="{80F4531D-8EB9-4F69-8A1C-3BEB4F661117}">
      <dgm:prSet/>
      <dgm:spPr/>
      <dgm:t>
        <a:bodyPr/>
        <a:lstStyle/>
        <a:p>
          <a:endParaRPr lang="ru-RU"/>
        </a:p>
      </dgm:t>
    </dgm:pt>
    <dgm:pt modelId="{466D3305-C008-45A4-B9A2-5FF7DF17D621}" type="sibTrans" cxnId="{80F4531D-8EB9-4F69-8A1C-3BEB4F661117}">
      <dgm:prSet/>
      <dgm:spPr/>
      <dgm:t>
        <a:bodyPr/>
        <a:lstStyle/>
        <a:p>
          <a:endParaRPr lang="ru-RU"/>
        </a:p>
      </dgm:t>
    </dgm:pt>
    <dgm:pt modelId="{2A790007-1549-47C7-839C-9D07F56B396E}">
      <dgm:prSet phldrT="[Текст]" custT="1"/>
      <dgm:spPr/>
      <dgm:t>
        <a:bodyPr/>
        <a:lstStyle/>
        <a:p>
          <a:pPr algn="ctr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Предметно-средовая модель </a:t>
          </a:r>
          <a:endParaRPr lang="ru-RU" sz="2800" dirty="0"/>
        </a:p>
      </dgm:t>
    </dgm:pt>
    <dgm:pt modelId="{CCFE74E2-46A2-4C28-9BB8-EAFFC6272912}" type="parTrans" cxnId="{100BA5A7-60FC-4CC1-9FF2-E092404F3313}">
      <dgm:prSet/>
      <dgm:spPr/>
      <dgm:t>
        <a:bodyPr/>
        <a:lstStyle/>
        <a:p>
          <a:endParaRPr lang="ru-RU"/>
        </a:p>
      </dgm:t>
    </dgm:pt>
    <dgm:pt modelId="{69E4EFB4-3755-4F62-8985-37DB25298C1C}" type="sibTrans" cxnId="{100BA5A7-60FC-4CC1-9FF2-E092404F3313}">
      <dgm:prSet/>
      <dgm:spPr/>
      <dgm:t>
        <a:bodyPr/>
        <a:lstStyle/>
        <a:p>
          <a:endParaRPr lang="ru-RU"/>
        </a:p>
      </dgm:t>
    </dgm:pt>
    <dgm:pt modelId="{221B2380-78D2-4A57-B919-A45F8046ABBA}" type="pres">
      <dgm:prSet presAssocID="{E45CDD67-4DAF-4FDE-8308-0BBC1AECEA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94F7E6-1E3F-4C23-B869-EBCBB49D80DF}" type="pres">
      <dgm:prSet presAssocID="{CDB8FB2D-E882-4087-ADAB-D3086382095E}" presName="parentLin" presStyleCnt="0"/>
      <dgm:spPr/>
    </dgm:pt>
    <dgm:pt modelId="{129FB43C-9834-467F-A3AA-7CB0FD7B8A6E}" type="pres">
      <dgm:prSet presAssocID="{CDB8FB2D-E882-4087-ADAB-D3086382095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356D32C-01B2-48E7-942E-E02D20443DF9}" type="pres">
      <dgm:prSet presAssocID="{CDB8FB2D-E882-4087-ADAB-D3086382095E}" presName="parentText" presStyleLbl="node1" presStyleIdx="0" presStyleCnt="3" custLinFactNeighborX="-6249" custLinFactNeighborY="-7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13695-B3FE-453D-BFAD-51F39C930704}" type="pres">
      <dgm:prSet presAssocID="{CDB8FB2D-E882-4087-ADAB-D3086382095E}" presName="negativeSpace" presStyleCnt="0"/>
      <dgm:spPr/>
    </dgm:pt>
    <dgm:pt modelId="{49314696-7142-45CF-8DB3-81957E088D1E}" type="pres">
      <dgm:prSet presAssocID="{CDB8FB2D-E882-4087-ADAB-D3086382095E}" presName="childText" presStyleLbl="conFgAcc1" presStyleIdx="0" presStyleCnt="3">
        <dgm:presLayoutVars>
          <dgm:bulletEnabled val="1"/>
        </dgm:presLayoutVars>
      </dgm:prSet>
      <dgm:spPr/>
    </dgm:pt>
    <dgm:pt modelId="{28D398F7-FBE4-4D5E-AB30-409FD49457A7}" type="pres">
      <dgm:prSet presAssocID="{F6306D0E-8F7C-4E4A-987B-953884B75C7E}" presName="spaceBetweenRectangles" presStyleCnt="0"/>
      <dgm:spPr/>
    </dgm:pt>
    <dgm:pt modelId="{0E5CF781-87A6-4ABA-BD78-59000165A866}" type="pres">
      <dgm:prSet presAssocID="{0AE2A819-6560-4B3D-9331-32A5539D76D8}" presName="parentLin" presStyleCnt="0"/>
      <dgm:spPr/>
    </dgm:pt>
    <dgm:pt modelId="{19068689-73EE-4F81-BEE0-59740EC2CBEF}" type="pres">
      <dgm:prSet presAssocID="{0AE2A819-6560-4B3D-9331-32A5539D76D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B5EAB99-3976-4FF3-8503-A01D83F243EE}" type="pres">
      <dgm:prSet presAssocID="{0AE2A819-6560-4B3D-9331-32A5539D76D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4B1D9-A227-4592-A5DE-F9EDF9E2CD0C}" type="pres">
      <dgm:prSet presAssocID="{0AE2A819-6560-4B3D-9331-32A5539D76D8}" presName="negativeSpace" presStyleCnt="0"/>
      <dgm:spPr/>
    </dgm:pt>
    <dgm:pt modelId="{B6D644BD-442B-4CE8-96FB-CDA879447177}" type="pres">
      <dgm:prSet presAssocID="{0AE2A819-6560-4B3D-9331-32A5539D76D8}" presName="childText" presStyleLbl="conFgAcc1" presStyleIdx="1" presStyleCnt="3">
        <dgm:presLayoutVars>
          <dgm:bulletEnabled val="1"/>
        </dgm:presLayoutVars>
      </dgm:prSet>
      <dgm:spPr/>
    </dgm:pt>
    <dgm:pt modelId="{E5AC4301-AC33-4EAC-9239-C05073767292}" type="pres">
      <dgm:prSet presAssocID="{466D3305-C008-45A4-B9A2-5FF7DF17D621}" presName="spaceBetweenRectangles" presStyleCnt="0"/>
      <dgm:spPr/>
    </dgm:pt>
    <dgm:pt modelId="{E6D05F42-C494-49D5-ABF1-C66A82F54354}" type="pres">
      <dgm:prSet presAssocID="{2A790007-1549-47C7-839C-9D07F56B396E}" presName="parentLin" presStyleCnt="0"/>
      <dgm:spPr/>
    </dgm:pt>
    <dgm:pt modelId="{3D4770CB-A093-4222-ADA0-F977C0D7DF53}" type="pres">
      <dgm:prSet presAssocID="{2A790007-1549-47C7-839C-9D07F56B396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8353E55-E49C-40BF-8816-0BD0AA67BDF0}" type="pres">
      <dgm:prSet presAssocID="{2A790007-1549-47C7-839C-9D07F56B396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E2988-6135-48AF-B8D6-12EE59F2B4E4}" type="pres">
      <dgm:prSet presAssocID="{2A790007-1549-47C7-839C-9D07F56B396E}" presName="negativeSpace" presStyleCnt="0"/>
      <dgm:spPr/>
    </dgm:pt>
    <dgm:pt modelId="{B8A402D1-C067-4C26-B2E0-E9DF6C19EDA6}" type="pres">
      <dgm:prSet presAssocID="{2A790007-1549-47C7-839C-9D07F56B396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0F4531D-8EB9-4F69-8A1C-3BEB4F661117}" srcId="{E45CDD67-4DAF-4FDE-8308-0BBC1AECEACF}" destId="{0AE2A819-6560-4B3D-9331-32A5539D76D8}" srcOrd="1" destOrd="0" parTransId="{F4515EAB-553C-4641-9D30-32894DC2019E}" sibTransId="{466D3305-C008-45A4-B9A2-5FF7DF17D621}"/>
    <dgm:cxn modelId="{FCA210C0-FD9F-4D81-BF3E-7051C17E2723}" type="presOf" srcId="{CDB8FB2D-E882-4087-ADAB-D3086382095E}" destId="{9356D32C-01B2-48E7-942E-E02D20443DF9}" srcOrd="1" destOrd="0" presId="urn:microsoft.com/office/officeart/2005/8/layout/list1"/>
    <dgm:cxn modelId="{01A8E060-CD38-4C42-A664-DE3E74E35D8D}" type="presOf" srcId="{2A790007-1549-47C7-839C-9D07F56B396E}" destId="{38353E55-E49C-40BF-8816-0BD0AA67BDF0}" srcOrd="1" destOrd="0" presId="urn:microsoft.com/office/officeart/2005/8/layout/list1"/>
    <dgm:cxn modelId="{A0F570CD-E123-4079-9048-EB95D4814BCB}" type="presOf" srcId="{2A790007-1549-47C7-839C-9D07F56B396E}" destId="{3D4770CB-A093-4222-ADA0-F977C0D7DF53}" srcOrd="0" destOrd="0" presId="urn:microsoft.com/office/officeart/2005/8/layout/list1"/>
    <dgm:cxn modelId="{118E3898-CD88-43BF-B585-EDFFC248E668}" srcId="{E45CDD67-4DAF-4FDE-8308-0BBC1AECEACF}" destId="{CDB8FB2D-E882-4087-ADAB-D3086382095E}" srcOrd="0" destOrd="0" parTransId="{98134E11-DBA5-4CA8-9386-CA9524843D79}" sibTransId="{F6306D0E-8F7C-4E4A-987B-953884B75C7E}"/>
    <dgm:cxn modelId="{100BA5A7-60FC-4CC1-9FF2-E092404F3313}" srcId="{E45CDD67-4DAF-4FDE-8308-0BBC1AECEACF}" destId="{2A790007-1549-47C7-839C-9D07F56B396E}" srcOrd="2" destOrd="0" parTransId="{CCFE74E2-46A2-4C28-9BB8-EAFFC6272912}" sibTransId="{69E4EFB4-3755-4F62-8985-37DB25298C1C}"/>
    <dgm:cxn modelId="{B284718D-D081-4363-AA6E-B4DA7807F633}" type="presOf" srcId="{E45CDD67-4DAF-4FDE-8308-0BBC1AECEACF}" destId="{221B2380-78D2-4A57-B919-A45F8046ABBA}" srcOrd="0" destOrd="0" presId="urn:microsoft.com/office/officeart/2005/8/layout/list1"/>
    <dgm:cxn modelId="{720176EB-56AA-48B6-BC63-9F39EC8D8EC6}" type="presOf" srcId="{CDB8FB2D-E882-4087-ADAB-D3086382095E}" destId="{129FB43C-9834-467F-A3AA-7CB0FD7B8A6E}" srcOrd="0" destOrd="0" presId="urn:microsoft.com/office/officeart/2005/8/layout/list1"/>
    <dgm:cxn modelId="{7D022977-C5BE-4015-8502-5475A283D842}" type="presOf" srcId="{0AE2A819-6560-4B3D-9331-32A5539D76D8}" destId="{19068689-73EE-4F81-BEE0-59740EC2CBEF}" srcOrd="0" destOrd="0" presId="urn:microsoft.com/office/officeart/2005/8/layout/list1"/>
    <dgm:cxn modelId="{3EFCAD99-8196-40F3-8DA9-F88100DED23A}" type="presOf" srcId="{0AE2A819-6560-4B3D-9331-32A5539D76D8}" destId="{8B5EAB99-3976-4FF3-8503-A01D83F243EE}" srcOrd="1" destOrd="0" presId="urn:microsoft.com/office/officeart/2005/8/layout/list1"/>
    <dgm:cxn modelId="{3210F4AA-B20C-4D3A-9088-0BBDCE23A185}" type="presParOf" srcId="{221B2380-78D2-4A57-B919-A45F8046ABBA}" destId="{DC94F7E6-1E3F-4C23-B869-EBCBB49D80DF}" srcOrd="0" destOrd="0" presId="urn:microsoft.com/office/officeart/2005/8/layout/list1"/>
    <dgm:cxn modelId="{7DE7C110-A131-4A66-8326-C1A71BFCED87}" type="presParOf" srcId="{DC94F7E6-1E3F-4C23-B869-EBCBB49D80DF}" destId="{129FB43C-9834-467F-A3AA-7CB0FD7B8A6E}" srcOrd="0" destOrd="0" presId="urn:microsoft.com/office/officeart/2005/8/layout/list1"/>
    <dgm:cxn modelId="{FB0665D2-CEED-4398-98FD-62EA1716296F}" type="presParOf" srcId="{DC94F7E6-1E3F-4C23-B869-EBCBB49D80DF}" destId="{9356D32C-01B2-48E7-942E-E02D20443DF9}" srcOrd="1" destOrd="0" presId="urn:microsoft.com/office/officeart/2005/8/layout/list1"/>
    <dgm:cxn modelId="{74DF656B-F234-4A86-8792-A391057D3F08}" type="presParOf" srcId="{221B2380-78D2-4A57-B919-A45F8046ABBA}" destId="{AEC13695-B3FE-453D-BFAD-51F39C930704}" srcOrd="1" destOrd="0" presId="urn:microsoft.com/office/officeart/2005/8/layout/list1"/>
    <dgm:cxn modelId="{0834CE3B-3AF6-439B-B2FD-65F5C2E6FA21}" type="presParOf" srcId="{221B2380-78D2-4A57-B919-A45F8046ABBA}" destId="{49314696-7142-45CF-8DB3-81957E088D1E}" srcOrd="2" destOrd="0" presId="urn:microsoft.com/office/officeart/2005/8/layout/list1"/>
    <dgm:cxn modelId="{B0DF4403-F598-4452-9FBA-E22841F1AB34}" type="presParOf" srcId="{221B2380-78D2-4A57-B919-A45F8046ABBA}" destId="{28D398F7-FBE4-4D5E-AB30-409FD49457A7}" srcOrd="3" destOrd="0" presId="urn:microsoft.com/office/officeart/2005/8/layout/list1"/>
    <dgm:cxn modelId="{889521A1-5836-4576-B0FC-452E0D944F98}" type="presParOf" srcId="{221B2380-78D2-4A57-B919-A45F8046ABBA}" destId="{0E5CF781-87A6-4ABA-BD78-59000165A866}" srcOrd="4" destOrd="0" presId="urn:microsoft.com/office/officeart/2005/8/layout/list1"/>
    <dgm:cxn modelId="{09EAF67A-9466-47A6-BE04-ED2DEEAFF3E8}" type="presParOf" srcId="{0E5CF781-87A6-4ABA-BD78-59000165A866}" destId="{19068689-73EE-4F81-BEE0-59740EC2CBEF}" srcOrd="0" destOrd="0" presId="urn:microsoft.com/office/officeart/2005/8/layout/list1"/>
    <dgm:cxn modelId="{60B8F63E-2571-4AE6-9E52-D55530E5F839}" type="presParOf" srcId="{0E5CF781-87A6-4ABA-BD78-59000165A866}" destId="{8B5EAB99-3976-4FF3-8503-A01D83F243EE}" srcOrd="1" destOrd="0" presId="urn:microsoft.com/office/officeart/2005/8/layout/list1"/>
    <dgm:cxn modelId="{983245F7-2668-4BE9-A6EB-DA4FAEF739DC}" type="presParOf" srcId="{221B2380-78D2-4A57-B919-A45F8046ABBA}" destId="{FC74B1D9-A227-4592-A5DE-F9EDF9E2CD0C}" srcOrd="5" destOrd="0" presId="urn:microsoft.com/office/officeart/2005/8/layout/list1"/>
    <dgm:cxn modelId="{152F499F-1C90-4FCB-ADAE-BE12AD95D088}" type="presParOf" srcId="{221B2380-78D2-4A57-B919-A45F8046ABBA}" destId="{B6D644BD-442B-4CE8-96FB-CDA879447177}" srcOrd="6" destOrd="0" presId="urn:microsoft.com/office/officeart/2005/8/layout/list1"/>
    <dgm:cxn modelId="{3910D4A9-5989-43FA-B624-E8D55ABBD39B}" type="presParOf" srcId="{221B2380-78D2-4A57-B919-A45F8046ABBA}" destId="{E5AC4301-AC33-4EAC-9239-C05073767292}" srcOrd="7" destOrd="0" presId="urn:microsoft.com/office/officeart/2005/8/layout/list1"/>
    <dgm:cxn modelId="{6EA5580B-F6D7-4B7A-BE62-6CA6ED72A078}" type="presParOf" srcId="{221B2380-78D2-4A57-B919-A45F8046ABBA}" destId="{E6D05F42-C494-49D5-ABF1-C66A82F54354}" srcOrd="8" destOrd="0" presId="urn:microsoft.com/office/officeart/2005/8/layout/list1"/>
    <dgm:cxn modelId="{F7C423DA-90BD-4AD1-93D9-A0AD540F98FE}" type="presParOf" srcId="{E6D05F42-C494-49D5-ABF1-C66A82F54354}" destId="{3D4770CB-A093-4222-ADA0-F977C0D7DF53}" srcOrd="0" destOrd="0" presId="urn:microsoft.com/office/officeart/2005/8/layout/list1"/>
    <dgm:cxn modelId="{FC15E1E6-2064-494B-8FDC-65A7422E7F8C}" type="presParOf" srcId="{E6D05F42-C494-49D5-ABF1-C66A82F54354}" destId="{38353E55-E49C-40BF-8816-0BD0AA67BDF0}" srcOrd="1" destOrd="0" presId="urn:microsoft.com/office/officeart/2005/8/layout/list1"/>
    <dgm:cxn modelId="{851509E1-CECD-449A-8649-6CAC7FBBDDEF}" type="presParOf" srcId="{221B2380-78D2-4A57-B919-A45F8046ABBA}" destId="{938E2988-6135-48AF-B8D6-12EE59F2B4E4}" srcOrd="9" destOrd="0" presId="urn:microsoft.com/office/officeart/2005/8/layout/list1"/>
    <dgm:cxn modelId="{2A0A7957-EC49-460C-B14F-E914CB623574}" type="presParOf" srcId="{221B2380-78D2-4A57-B919-A45F8046ABBA}" destId="{B8A402D1-C067-4C26-B2E0-E9DF6C19ED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790AFC-9F06-4FB3-9D00-FCABFB9DFE84}" type="doc">
      <dgm:prSet loTypeId="urn:microsoft.com/office/officeart/2005/8/layout/chevron1" loCatId="process" qsTypeId="urn:microsoft.com/office/officeart/2005/8/quickstyle/3d1" qsCatId="3D" csTypeId="urn:microsoft.com/office/officeart/2005/8/colors/colorful1#3" csCatId="colorful" phldr="1"/>
      <dgm:spPr/>
    </dgm:pt>
    <dgm:pt modelId="{16A989EA-5286-4863-AB69-D854BC71B7D0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Обучение через систему занятий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01A94B-9FEF-4746-AC42-1726131DB1AB}" type="parTrans" cxnId="{112AC76E-9CFC-4019-AFF6-8AF22C570D01}">
      <dgm:prSet/>
      <dgm:spPr/>
      <dgm:t>
        <a:bodyPr/>
        <a:lstStyle/>
        <a:p>
          <a:endParaRPr lang="ru-RU"/>
        </a:p>
      </dgm:t>
    </dgm:pt>
    <dgm:pt modelId="{7086D97C-9646-4C41-B96C-B5C1A0BE2CEE}" type="sibTrans" cxnId="{112AC76E-9CFC-4019-AFF6-8AF22C570D01}">
      <dgm:prSet/>
      <dgm:spPr/>
      <dgm:t>
        <a:bodyPr/>
        <a:lstStyle/>
        <a:p>
          <a:endParaRPr lang="ru-RU"/>
        </a:p>
      </dgm:t>
    </dgm:pt>
    <dgm:pt modelId="{064C4DE8-53F3-4568-964D-057287A16C32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детьми по «событийному» принципу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CCAAD4-495D-4D2F-AE86-0DBD417228F3}" type="parTrans" cxnId="{FA64ADC0-CC7D-4CB8-BD1C-D1F90977BA97}">
      <dgm:prSet/>
      <dgm:spPr/>
      <dgm:t>
        <a:bodyPr/>
        <a:lstStyle/>
        <a:p>
          <a:endParaRPr lang="ru-RU"/>
        </a:p>
      </dgm:t>
    </dgm:pt>
    <dgm:pt modelId="{6DFC22F9-789C-4329-A108-D7854F8D742C}" type="sibTrans" cxnId="{FA64ADC0-CC7D-4CB8-BD1C-D1F90977BA97}">
      <dgm:prSet/>
      <dgm:spPr/>
      <dgm:t>
        <a:bodyPr/>
        <a:lstStyle/>
        <a:p>
          <a:endParaRPr lang="ru-RU"/>
        </a:p>
      </dgm:t>
    </dgm:pt>
    <dgm:pt modelId="{721070CE-C15D-4CF3-8493-4A30F813C38A}" type="pres">
      <dgm:prSet presAssocID="{AB790AFC-9F06-4FB3-9D00-FCABFB9DFE84}" presName="Name0" presStyleCnt="0">
        <dgm:presLayoutVars>
          <dgm:dir/>
          <dgm:animLvl val="lvl"/>
          <dgm:resizeHandles val="exact"/>
        </dgm:presLayoutVars>
      </dgm:prSet>
      <dgm:spPr/>
    </dgm:pt>
    <dgm:pt modelId="{AAA9A4D8-11D2-4226-ABCF-29D48D887D89}" type="pres">
      <dgm:prSet presAssocID="{16A989EA-5286-4863-AB69-D854BC71B7D0}" presName="parTxOnly" presStyleLbl="node1" presStyleIdx="0" presStyleCnt="2" custScaleY="127204" custLinFactNeighborX="6277" custLinFactNeighborY="90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837D5-739F-41BB-A807-D3B6AC99C84C}" type="pres">
      <dgm:prSet presAssocID="{7086D97C-9646-4C41-B96C-B5C1A0BE2CEE}" presName="parTxOnlySpace" presStyleCnt="0"/>
      <dgm:spPr/>
    </dgm:pt>
    <dgm:pt modelId="{F0872D00-0BC3-44D2-AAD2-CB4B0BF13CC9}" type="pres">
      <dgm:prSet presAssocID="{064C4DE8-53F3-4568-964D-057287A16C32}" presName="parTxOnly" presStyleLbl="node1" presStyleIdx="1" presStyleCnt="2" custScaleX="126193" custScaleY="126461" custLinFactNeighborX="4925" custLinFactNeighborY="90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5B53D6-FA6D-451F-97A7-F1F20DAD85E7}" type="presOf" srcId="{16A989EA-5286-4863-AB69-D854BC71B7D0}" destId="{AAA9A4D8-11D2-4226-ABCF-29D48D887D89}" srcOrd="0" destOrd="0" presId="urn:microsoft.com/office/officeart/2005/8/layout/chevron1"/>
    <dgm:cxn modelId="{D1157EAA-78E6-4FA2-AFB7-6D4B869621AF}" type="presOf" srcId="{064C4DE8-53F3-4568-964D-057287A16C32}" destId="{F0872D00-0BC3-44D2-AAD2-CB4B0BF13CC9}" srcOrd="0" destOrd="0" presId="urn:microsoft.com/office/officeart/2005/8/layout/chevron1"/>
    <dgm:cxn modelId="{D0732D5B-3741-4574-8E83-44D47097DC63}" type="presOf" srcId="{AB790AFC-9F06-4FB3-9D00-FCABFB9DFE84}" destId="{721070CE-C15D-4CF3-8493-4A30F813C38A}" srcOrd="0" destOrd="0" presId="urn:microsoft.com/office/officeart/2005/8/layout/chevron1"/>
    <dgm:cxn modelId="{FA64ADC0-CC7D-4CB8-BD1C-D1F90977BA97}" srcId="{AB790AFC-9F06-4FB3-9D00-FCABFB9DFE84}" destId="{064C4DE8-53F3-4568-964D-057287A16C32}" srcOrd="1" destOrd="0" parTransId="{6CCCAAD4-495D-4D2F-AE86-0DBD417228F3}" sibTransId="{6DFC22F9-789C-4329-A108-D7854F8D742C}"/>
    <dgm:cxn modelId="{112AC76E-9CFC-4019-AFF6-8AF22C570D01}" srcId="{AB790AFC-9F06-4FB3-9D00-FCABFB9DFE84}" destId="{16A989EA-5286-4863-AB69-D854BC71B7D0}" srcOrd="0" destOrd="0" parTransId="{0401A94B-9FEF-4746-AC42-1726131DB1AB}" sibTransId="{7086D97C-9646-4C41-B96C-B5C1A0BE2CEE}"/>
    <dgm:cxn modelId="{F4B1A66F-8666-4E69-BC0D-9D8F7C155B47}" type="presParOf" srcId="{721070CE-C15D-4CF3-8493-4A30F813C38A}" destId="{AAA9A4D8-11D2-4226-ABCF-29D48D887D89}" srcOrd="0" destOrd="0" presId="urn:microsoft.com/office/officeart/2005/8/layout/chevron1"/>
    <dgm:cxn modelId="{B6A2219E-5091-42C9-AE48-DBF79C4F698A}" type="presParOf" srcId="{721070CE-C15D-4CF3-8493-4A30F813C38A}" destId="{B36837D5-739F-41BB-A807-D3B6AC99C84C}" srcOrd="1" destOrd="0" presId="urn:microsoft.com/office/officeart/2005/8/layout/chevron1"/>
    <dgm:cxn modelId="{0FDAC2F3-26A9-42CB-AD08-BA1D32D1E48E}" type="presParOf" srcId="{721070CE-C15D-4CF3-8493-4A30F813C38A}" destId="{F0872D00-0BC3-44D2-AAD2-CB4B0BF13CC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FA5354-D042-4BD5-A6C5-19DE0188C787}" type="doc">
      <dgm:prSet loTypeId="urn:microsoft.com/office/officeart/2005/8/layout/hProcess9" loCatId="process" qsTypeId="urn:microsoft.com/office/officeart/2005/8/quickstyle/3d3" qsCatId="3D" csTypeId="urn:microsoft.com/office/officeart/2005/8/colors/accent1_2" csCatId="accent1" phldr="1"/>
      <dgm:spPr/>
    </dgm:pt>
    <dgm:pt modelId="{BBF05ED5-A9E0-4A38-829C-F8682ECE89BA}">
      <dgm:prSet phldrT="[Текст]"/>
      <dgm:spPr/>
      <dgm:t>
        <a:bodyPr/>
        <a:lstStyle/>
        <a:p>
          <a:pPr marL="0" indent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   Мотивация образовательной </a:t>
          </a:r>
        </a:p>
        <a:p>
          <a:pPr marL="0" indent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деятельности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6E722724-CE0E-4767-9926-00E819D6A723}" type="parTrans" cxnId="{B2DB85C7-C725-413E-9C80-20CF7214889F}">
      <dgm:prSet/>
      <dgm:spPr/>
      <dgm:t>
        <a:bodyPr/>
        <a:lstStyle/>
        <a:p>
          <a:endParaRPr lang="ru-RU"/>
        </a:p>
      </dgm:t>
    </dgm:pt>
    <dgm:pt modelId="{23E2EF1B-72F2-4DFD-BCC3-E07363698F16}" type="sibTrans" cxnId="{B2DB85C7-C725-413E-9C80-20CF7214889F}">
      <dgm:prSet/>
      <dgm:spPr/>
      <dgm:t>
        <a:bodyPr/>
        <a:lstStyle/>
        <a:p>
          <a:endParaRPr lang="ru-RU"/>
        </a:p>
      </dgm:t>
    </dgm:pt>
    <dgm:pt modelId="{49A45B1F-D243-4439-B2E1-5CFBDD5AA35F}">
      <dgm:prSet/>
      <dgm:spPr/>
      <dgm:t>
        <a:bodyPr/>
        <a:lstStyle/>
        <a:p>
          <a:pPr marL="268288" indent="0"/>
          <a:r>
            <a:rPr lang="ru-RU" dirty="0" smtClean="0"/>
            <a:t>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Радость подготовки и проведения каких-либо  значимых и интересных для дошкольников событий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BFF542-0D54-4151-AB31-B0799B00F4AC}" type="parTrans" cxnId="{BF8D4571-4EE8-44A1-A594-E2C102600FD9}">
      <dgm:prSet/>
      <dgm:spPr/>
      <dgm:t>
        <a:bodyPr/>
        <a:lstStyle/>
        <a:p>
          <a:endParaRPr lang="ru-RU"/>
        </a:p>
      </dgm:t>
    </dgm:pt>
    <dgm:pt modelId="{B6B6118F-DE07-4C59-A2EE-DB55874F82A3}" type="sibTrans" cxnId="{BF8D4571-4EE8-44A1-A594-E2C102600FD9}">
      <dgm:prSet/>
      <dgm:spPr/>
      <dgm:t>
        <a:bodyPr/>
        <a:lstStyle/>
        <a:p>
          <a:endParaRPr lang="ru-RU"/>
        </a:p>
      </dgm:t>
    </dgm:pt>
    <dgm:pt modelId="{7727E971-BBCE-4CC8-939D-5B7BCA611B66}" type="pres">
      <dgm:prSet presAssocID="{8DFA5354-D042-4BD5-A6C5-19DE0188C787}" presName="CompostProcess" presStyleCnt="0">
        <dgm:presLayoutVars>
          <dgm:dir/>
          <dgm:resizeHandles val="exact"/>
        </dgm:presLayoutVars>
      </dgm:prSet>
      <dgm:spPr/>
    </dgm:pt>
    <dgm:pt modelId="{AA273D54-F681-43AE-AD1A-F849C4E051BA}" type="pres">
      <dgm:prSet presAssocID="{8DFA5354-D042-4BD5-A6C5-19DE0188C787}" presName="arrow" presStyleLbl="bgShp" presStyleIdx="0" presStyleCnt="1" custScaleX="117647"/>
      <dgm:spPr/>
    </dgm:pt>
    <dgm:pt modelId="{3BF4A17A-1F93-4035-BC7F-75BEA156E62C}" type="pres">
      <dgm:prSet presAssocID="{8DFA5354-D042-4BD5-A6C5-19DE0188C787}" presName="linearProcess" presStyleCnt="0"/>
      <dgm:spPr/>
    </dgm:pt>
    <dgm:pt modelId="{57FE506C-BD84-46CD-AC5E-462590923658}" type="pres">
      <dgm:prSet presAssocID="{BBF05ED5-A9E0-4A38-829C-F8682ECE89BA}" presName="textNode" presStyleLbl="node1" presStyleIdx="0" presStyleCnt="2" custScaleX="79728" custScaleY="135713" custLinFactX="-28961" custLinFactNeighborX="-100000" custLinFactNeighborY="-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4B806-6765-43E0-B565-98D29D9B6B80}" type="pres">
      <dgm:prSet presAssocID="{23E2EF1B-72F2-4DFD-BCC3-E07363698F16}" presName="sibTrans" presStyleCnt="0"/>
      <dgm:spPr/>
    </dgm:pt>
    <dgm:pt modelId="{3489360C-0D6E-4C0F-A5C9-46187BE803AF}" type="pres">
      <dgm:prSet presAssocID="{49A45B1F-D243-4439-B2E1-5CFBDD5AA35F}" presName="textNode" presStyleLbl="node1" presStyleIdx="1" presStyleCnt="2" custScaleX="105477" custScaleY="150000" custLinFactX="2158" custLinFactNeighborX="100000" custLinFactNeighborY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52FA09-CDB5-42E5-B028-F86E3F2A7998}" type="presOf" srcId="{49A45B1F-D243-4439-B2E1-5CFBDD5AA35F}" destId="{3489360C-0D6E-4C0F-A5C9-46187BE803AF}" srcOrd="0" destOrd="0" presId="urn:microsoft.com/office/officeart/2005/8/layout/hProcess9"/>
    <dgm:cxn modelId="{BF8D4571-4EE8-44A1-A594-E2C102600FD9}" srcId="{8DFA5354-D042-4BD5-A6C5-19DE0188C787}" destId="{49A45B1F-D243-4439-B2E1-5CFBDD5AA35F}" srcOrd="1" destOrd="0" parTransId="{D9BFF542-0D54-4151-AB31-B0799B00F4AC}" sibTransId="{B6B6118F-DE07-4C59-A2EE-DB55874F82A3}"/>
    <dgm:cxn modelId="{C10CAFC5-B9A5-4595-B397-D5A718ADFEE2}" type="presOf" srcId="{BBF05ED5-A9E0-4A38-829C-F8682ECE89BA}" destId="{57FE506C-BD84-46CD-AC5E-462590923658}" srcOrd="0" destOrd="0" presId="urn:microsoft.com/office/officeart/2005/8/layout/hProcess9"/>
    <dgm:cxn modelId="{B2DB85C7-C725-413E-9C80-20CF7214889F}" srcId="{8DFA5354-D042-4BD5-A6C5-19DE0188C787}" destId="{BBF05ED5-A9E0-4A38-829C-F8682ECE89BA}" srcOrd="0" destOrd="0" parTransId="{6E722724-CE0E-4767-9926-00E819D6A723}" sibTransId="{23E2EF1B-72F2-4DFD-BCC3-E07363698F16}"/>
    <dgm:cxn modelId="{7D4B4CF8-D96A-4AA1-BD13-1CF6EEFA3F6A}" type="presOf" srcId="{8DFA5354-D042-4BD5-A6C5-19DE0188C787}" destId="{7727E971-BBCE-4CC8-939D-5B7BCA611B66}" srcOrd="0" destOrd="0" presId="urn:microsoft.com/office/officeart/2005/8/layout/hProcess9"/>
    <dgm:cxn modelId="{C67951E5-AE93-4386-B2DD-6C0DE025659A}" type="presParOf" srcId="{7727E971-BBCE-4CC8-939D-5B7BCA611B66}" destId="{AA273D54-F681-43AE-AD1A-F849C4E051BA}" srcOrd="0" destOrd="0" presId="urn:microsoft.com/office/officeart/2005/8/layout/hProcess9"/>
    <dgm:cxn modelId="{C1B82EB1-7827-4FEB-A749-B2754E309F04}" type="presParOf" srcId="{7727E971-BBCE-4CC8-939D-5B7BCA611B66}" destId="{3BF4A17A-1F93-4035-BC7F-75BEA156E62C}" srcOrd="1" destOrd="0" presId="urn:microsoft.com/office/officeart/2005/8/layout/hProcess9"/>
    <dgm:cxn modelId="{51C9C4B8-7F80-44D4-AB5A-2EE58425B04E}" type="presParOf" srcId="{3BF4A17A-1F93-4035-BC7F-75BEA156E62C}" destId="{57FE506C-BD84-46CD-AC5E-462590923658}" srcOrd="0" destOrd="0" presId="urn:microsoft.com/office/officeart/2005/8/layout/hProcess9"/>
    <dgm:cxn modelId="{42AB803A-18CD-41DF-A577-2ED0D9DA2AF6}" type="presParOf" srcId="{3BF4A17A-1F93-4035-BC7F-75BEA156E62C}" destId="{BE74B806-6765-43E0-B565-98D29D9B6B80}" srcOrd="1" destOrd="0" presId="urn:microsoft.com/office/officeart/2005/8/layout/hProcess9"/>
    <dgm:cxn modelId="{F244CF3C-19BF-426A-A31A-DCF928CFE17C}" type="presParOf" srcId="{3BF4A17A-1F93-4035-BC7F-75BEA156E62C}" destId="{3489360C-0D6E-4C0F-A5C9-46187BE803AF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FD654C-D9D0-43AE-A293-2A388B11054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C6F06C-CB25-4D7B-8D2A-73721BCD9AED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первый фактор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D3103FC3-5466-46CD-B335-BB8264D0E980}" type="parTrans" cxnId="{37B012E2-F3DC-4BB3-9957-0DC648C0E914}">
      <dgm:prSet/>
      <dgm:spPr/>
      <dgm:t>
        <a:bodyPr/>
        <a:lstStyle/>
        <a:p>
          <a:endParaRPr lang="ru-RU"/>
        </a:p>
      </dgm:t>
    </dgm:pt>
    <dgm:pt modelId="{D05C364D-4384-43E0-B3F3-A0CB34395C4C}" type="sibTrans" cxnId="{37B012E2-F3DC-4BB3-9957-0DC648C0E914}">
      <dgm:prSet/>
      <dgm:spPr/>
      <dgm:t>
        <a:bodyPr/>
        <a:lstStyle/>
        <a:p>
          <a:endParaRPr lang="ru-RU"/>
        </a:p>
      </dgm:t>
    </dgm:pt>
    <dgm:pt modelId="{FDD82117-8A12-48B2-8FF6-CFBF675A97D3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второй фактор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956ADEB4-0A70-4C43-BFF0-D72E5798DEEB}" type="parTrans" cxnId="{E5C44B28-E36A-4313-A28D-A6AED55B9388}">
      <dgm:prSet/>
      <dgm:spPr/>
      <dgm:t>
        <a:bodyPr/>
        <a:lstStyle/>
        <a:p>
          <a:endParaRPr lang="ru-RU"/>
        </a:p>
      </dgm:t>
    </dgm:pt>
    <dgm:pt modelId="{3E1B013B-525B-46A9-99E7-19A17E210892}" type="sibTrans" cxnId="{E5C44B28-E36A-4313-A28D-A6AED55B9388}">
      <dgm:prSet/>
      <dgm:spPr/>
      <dgm:t>
        <a:bodyPr/>
        <a:lstStyle/>
        <a:p>
          <a:endParaRPr lang="ru-RU"/>
        </a:p>
      </dgm:t>
    </dgm:pt>
    <dgm:pt modelId="{CC71F18D-64ED-48D5-BAA1-FCD6AA05661C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воображаемые события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описываемые в художественном произведении, которое воспитатель читает детям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3193F3C-7493-4DD7-B95F-606C35F45763}" type="parTrans" cxnId="{299B4AD8-F0A2-43E5-9794-1EA6BC96F72E}">
      <dgm:prSet/>
      <dgm:spPr/>
      <dgm:t>
        <a:bodyPr/>
        <a:lstStyle/>
        <a:p>
          <a:endParaRPr lang="ru-RU"/>
        </a:p>
      </dgm:t>
    </dgm:pt>
    <dgm:pt modelId="{9DCE5FFE-18C6-4729-92A4-7E9F41A05A18}" type="sibTrans" cxnId="{299B4AD8-F0A2-43E5-9794-1EA6BC96F72E}">
      <dgm:prSet/>
      <dgm:spPr/>
      <dgm:t>
        <a:bodyPr/>
        <a:lstStyle/>
        <a:p>
          <a:endParaRPr lang="ru-RU"/>
        </a:p>
      </dgm:t>
    </dgm:pt>
    <dgm:pt modelId="{1F08D379-3ACF-42CF-9307-EC1642A89316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третий фактор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A97FCEE3-E6EC-466C-9DAA-F2F283677F38}" type="parTrans" cxnId="{ACCDDC14-D38A-49D6-B8F7-82B1914AA125}">
      <dgm:prSet/>
      <dgm:spPr/>
      <dgm:t>
        <a:bodyPr/>
        <a:lstStyle/>
        <a:p>
          <a:endParaRPr lang="ru-RU"/>
        </a:p>
      </dgm:t>
    </dgm:pt>
    <dgm:pt modelId="{8D8A0D6A-8A96-4402-9962-7BD27D0F09C8}" type="sibTrans" cxnId="{ACCDDC14-D38A-49D6-B8F7-82B1914AA125}">
      <dgm:prSet/>
      <dgm:spPr/>
      <dgm:t>
        <a:bodyPr/>
        <a:lstStyle/>
        <a:p>
          <a:endParaRPr lang="ru-RU"/>
        </a:p>
      </dgm:t>
    </dgm:pt>
    <dgm:pt modelId="{58224653-AE32-4902-B94A-CB9F9CB77308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события, специально “смоделированные” воспитателем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исходя из развивающих задач (внесение в группу предметов, ранее неизвестных детям с необычным эффектом или назначением, вызывающих неподдельный интерес и исследовательскую активность: “Что это такое?”, “Что с этим делать?”, “Как это действует?”);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7BC9AF9-ED95-4782-9C51-C47D292DE2C4}" type="parTrans" cxnId="{63A6509F-0642-4939-BF04-622DFDDF0A1E}">
      <dgm:prSet/>
      <dgm:spPr/>
      <dgm:t>
        <a:bodyPr/>
        <a:lstStyle/>
        <a:p>
          <a:endParaRPr lang="ru-RU"/>
        </a:p>
      </dgm:t>
    </dgm:pt>
    <dgm:pt modelId="{428EBCF4-8458-4323-A404-DEB545E59D55}" type="sibTrans" cxnId="{63A6509F-0642-4939-BF04-622DFDDF0A1E}">
      <dgm:prSet/>
      <dgm:spPr/>
      <dgm:t>
        <a:bodyPr/>
        <a:lstStyle/>
        <a:p>
          <a:endParaRPr lang="ru-RU"/>
        </a:p>
      </dgm:t>
    </dgm:pt>
    <dgm:pt modelId="{EE372BD5-EB5A-40D6-9BB6-C6B6F9450235}">
      <dgm:prSet custT="1"/>
      <dgm:spPr/>
      <dgm:t>
        <a:bodyPr/>
        <a:lstStyle/>
        <a:p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четвертый фактор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9D9EFDF8-8197-4EC0-91B3-8379986DB808}" type="parTrans" cxnId="{8413BA1E-E092-4F79-91A8-ECEE3A33CE9F}">
      <dgm:prSet/>
      <dgm:spPr/>
      <dgm:t>
        <a:bodyPr/>
        <a:lstStyle/>
        <a:p>
          <a:endParaRPr lang="ru-RU"/>
        </a:p>
      </dgm:t>
    </dgm:pt>
    <dgm:pt modelId="{5CEB24C7-CE1B-4C2B-BAB3-EF7D2F89E17B}" type="sibTrans" cxnId="{8413BA1E-E092-4F79-91A8-ECEE3A33CE9F}">
      <dgm:prSet/>
      <dgm:spPr/>
      <dgm:t>
        <a:bodyPr/>
        <a:lstStyle/>
        <a:p>
          <a:endParaRPr lang="ru-RU"/>
        </a:p>
      </dgm:t>
    </dgm:pt>
    <dgm:pt modelId="{6BDAC667-2301-471A-8388-F883A6BEE844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реальные события,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происходящие в окружающем и вызывающие интерес детей  (яркие природные явления и общественные события, праздники)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9AAF740-B237-498A-BD40-A4F126D79FEE}" type="parTrans" cxnId="{557801D9-23CA-42EF-82DD-578AEBB94C56}">
      <dgm:prSet/>
      <dgm:spPr/>
      <dgm:t>
        <a:bodyPr/>
        <a:lstStyle/>
        <a:p>
          <a:endParaRPr lang="ru-RU"/>
        </a:p>
      </dgm:t>
    </dgm:pt>
    <dgm:pt modelId="{70C2C0FC-CF28-4A77-A783-FD4AF4CE4F6B}" type="sibTrans" cxnId="{557801D9-23CA-42EF-82DD-578AEBB94C56}">
      <dgm:prSet/>
      <dgm:spPr/>
      <dgm:t>
        <a:bodyPr/>
        <a:lstStyle/>
        <a:p>
          <a:endParaRPr lang="ru-RU"/>
        </a:p>
      </dgm:t>
    </dgm:pt>
    <dgm:pt modelId="{8D578E8D-BF3A-4A9F-86C7-99F2B4C3AD8B}">
      <dgm:prSet phldrT="[Текст]" custT="1"/>
      <dgm:spPr/>
      <dgm:t>
        <a:bodyPr/>
        <a:lstStyle/>
        <a:p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1298DB3-B0D0-4692-BAD1-40A7FA9660E9}" type="parTrans" cxnId="{E5AAAF2C-876E-4B41-89FD-00E3CF139E34}">
      <dgm:prSet/>
      <dgm:spPr/>
      <dgm:t>
        <a:bodyPr/>
        <a:lstStyle/>
        <a:p>
          <a:endParaRPr lang="ru-RU"/>
        </a:p>
      </dgm:t>
    </dgm:pt>
    <dgm:pt modelId="{190E5BE4-E7E9-42EB-9735-83345D639CC6}" type="sibTrans" cxnId="{E5AAAF2C-876E-4B41-89FD-00E3CF139E34}">
      <dgm:prSet/>
      <dgm:spPr/>
      <dgm:t>
        <a:bodyPr/>
        <a:lstStyle/>
        <a:p>
          <a:endParaRPr lang="ru-RU"/>
        </a:p>
      </dgm:t>
    </dgm:pt>
    <dgm:pt modelId="{00495334-497F-4F44-859C-9637D800CD26}" type="pres">
      <dgm:prSet presAssocID="{95FD654C-D9D0-43AE-A293-2A388B1105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3D83DE-8863-4B7B-8994-2B389382726C}" type="pres">
      <dgm:prSet presAssocID="{9CC6F06C-CB25-4D7B-8D2A-73721BCD9AED}" presName="parentText" presStyleLbl="node1" presStyleIdx="0" presStyleCnt="4" custLinFactNeighborX="-454" custLinFactNeighborY="-131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B058F-BB4E-4B81-B1CC-4E056442D6F6}" type="pres">
      <dgm:prSet presAssocID="{9CC6F06C-CB25-4D7B-8D2A-73721BCD9AED}" presName="childText" presStyleLbl="revTx" presStyleIdx="0" presStyleCnt="3" custLinFactNeighborX="417" custLinFactNeighborY="-37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46A994-7F54-4A77-A31E-52EE6AD6696E}" type="pres">
      <dgm:prSet presAssocID="{FDD82117-8A12-48B2-8FF6-CFBF675A97D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C03981-9852-4CAE-B52D-D263BE06C3EF}" type="pres">
      <dgm:prSet presAssocID="{FDD82117-8A12-48B2-8FF6-CFBF675A97D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5321C-9A02-4C9A-B342-1F12E7BF988F}" type="pres">
      <dgm:prSet presAssocID="{1F08D379-3ACF-42CF-9307-EC1642A89316}" presName="parentText" presStyleLbl="node1" presStyleIdx="2" presStyleCnt="4" custScaleX="98246" custScaleY="120397" custLinFactNeighborX="417" custLinFactNeighborY="113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04734-8197-44BD-86EB-4A7F2AFC20B6}" type="pres">
      <dgm:prSet presAssocID="{1F08D379-3ACF-42CF-9307-EC1642A89316}" presName="childText" presStyleLbl="revTx" presStyleIdx="2" presStyleCnt="3" custLinFactNeighborX="-454" custLinFactNeighborY="19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AD5829-7F18-4F8F-883E-C9D2A9EA768F}" type="pres">
      <dgm:prSet presAssocID="{EE372BD5-EB5A-40D6-9BB6-C6B6F9450235}" presName="parentText" presStyleLbl="node1" presStyleIdx="3" presStyleCnt="4" custLinFactNeighborX="-454" custLinFactNeighborY="308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7F3A7E-76B9-4A6D-BC5C-3483BFC23AD9}" type="presOf" srcId="{9CC6F06C-CB25-4D7B-8D2A-73721BCD9AED}" destId="{343D83DE-8863-4B7B-8994-2B389382726C}" srcOrd="0" destOrd="0" presId="urn:microsoft.com/office/officeart/2005/8/layout/vList2"/>
    <dgm:cxn modelId="{ACCDDC14-D38A-49D6-B8F7-82B1914AA125}" srcId="{95FD654C-D9D0-43AE-A293-2A388B110546}" destId="{1F08D379-3ACF-42CF-9307-EC1642A89316}" srcOrd="2" destOrd="0" parTransId="{A97FCEE3-E6EC-466C-9DAA-F2F283677F38}" sibTransId="{8D8A0D6A-8A96-4402-9962-7BD27D0F09C8}"/>
    <dgm:cxn modelId="{299B4AD8-F0A2-43E5-9794-1EA6BC96F72E}" srcId="{FDD82117-8A12-48B2-8FF6-CFBF675A97D3}" destId="{CC71F18D-64ED-48D5-BAA1-FCD6AA05661C}" srcOrd="0" destOrd="0" parTransId="{B3193F3C-7493-4DD7-B95F-606C35F45763}" sibTransId="{9DCE5FFE-18C6-4729-92A4-7E9F41A05A18}"/>
    <dgm:cxn modelId="{557801D9-23CA-42EF-82DD-578AEBB94C56}" srcId="{9CC6F06C-CB25-4D7B-8D2A-73721BCD9AED}" destId="{6BDAC667-2301-471A-8388-F883A6BEE844}" srcOrd="1" destOrd="0" parTransId="{D9AAF740-B237-498A-BD40-A4F126D79FEE}" sibTransId="{70C2C0FC-CF28-4A77-A783-FD4AF4CE4F6B}"/>
    <dgm:cxn modelId="{69670551-EADC-430C-A6BD-956EE2E4C3A1}" type="presOf" srcId="{CC71F18D-64ED-48D5-BAA1-FCD6AA05661C}" destId="{FAC03981-9852-4CAE-B52D-D263BE06C3EF}" srcOrd="0" destOrd="0" presId="urn:microsoft.com/office/officeart/2005/8/layout/vList2"/>
    <dgm:cxn modelId="{8FE52156-AC08-4AFF-865F-7B8576AE8284}" type="presOf" srcId="{6BDAC667-2301-471A-8388-F883A6BEE844}" destId="{1B6B058F-BB4E-4B81-B1CC-4E056442D6F6}" srcOrd="0" destOrd="1" presId="urn:microsoft.com/office/officeart/2005/8/layout/vList2"/>
    <dgm:cxn modelId="{1ED29868-CA46-4264-90E8-E06564673289}" type="presOf" srcId="{1F08D379-3ACF-42CF-9307-EC1642A89316}" destId="{8A65321C-9A02-4C9A-B342-1F12E7BF988F}" srcOrd="0" destOrd="0" presId="urn:microsoft.com/office/officeart/2005/8/layout/vList2"/>
    <dgm:cxn modelId="{64F86270-646A-44AC-9F30-903CB9FD0D88}" type="presOf" srcId="{EE372BD5-EB5A-40D6-9BB6-C6B6F9450235}" destId="{86AD5829-7F18-4F8F-883E-C9D2A9EA768F}" srcOrd="0" destOrd="0" presId="urn:microsoft.com/office/officeart/2005/8/layout/vList2"/>
    <dgm:cxn modelId="{6020329D-482F-4882-ABB7-2B55D115B764}" type="presOf" srcId="{58224653-AE32-4902-B94A-CB9F9CB77308}" destId="{F3204734-8197-44BD-86EB-4A7F2AFC20B6}" srcOrd="0" destOrd="0" presId="urn:microsoft.com/office/officeart/2005/8/layout/vList2"/>
    <dgm:cxn modelId="{164CABCA-2B6F-4B4A-B67D-8FF15896993A}" type="presOf" srcId="{95FD654C-D9D0-43AE-A293-2A388B110546}" destId="{00495334-497F-4F44-859C-9637D800CD26}" srcOrd="0" destOrd="0" presId="urn:microsoft.com/office/officeart/2005/8/layout/vList2"/>
    <dgm:cxn modelId="{37B012E2-F3DC-4BB3-9957-0DC648C0E914}" srcId="{95FD654C-D9D0-43AE-A293-2A388B110546}" destId="{9CC6F06C-CB25-4D7B-8D2A-73721BCD9AED}" srcOrd="0" destOrd="0" parTransId="{D3103FC3-5466-46CD-B335-BB8264D0E980}" sibTransId="{D05C364D-4384-43E0-B3F3-A0CB34395C4C}"/>
    <dgm:cxn modelId="{E5C44B28-E36A-4313-A28D-A6AED55B9388}" srcId="{95FD654C-D9D0-43AE-A293-2A388B110546}" destId="{FDD82117-8A12-48B2-8FF6-CFBF675A97D3}" srcOrd="1" destOrd="0" parTransId="{956ADEB4-0A70-4C43-BFF0-D72E5798DEEB}" sibTransId="{3E1B013B-525B-46A9-99E7-19A17E210892}"/>
    <dgm:cxn modelId="{44ECA8BB-E3A0-452C-9E23-063E30714AF7}" type="presOf" srcId="{FDD82117-8A12-48B2-8FF6-CFBF675A97D3}" destId="{EC46A994-7F54-4A77-A31E-52EE6AD6696E}" srcOrd="0" destOrd="0" presId="urn:microsoft.com/office/officeart/2005/8/layout/vList2"/>
    <dgm:cxn modelId="{E5AAAF2C-876E-4B41-89FD-00E3CF139E34}" srcId="{9CC6F06C-CB25-4D7B-8D2A-73721BCD9AED}" destId="{8D578E8D-BF3A-4A9F-86C7-99F2B4C3AD8B}" srcOrd="0" destOrd="0" parTransId="{C1298DB3-B0D0-4692-BAD1-40A7FA9660E9}" sibTransId="{190E5BE4-E7E9-42EB-9735-83345D639CC6}"/>
    <dgm:cxn modelId="{A7A50C5D-7890-46E7-BC0B-E7BE43537C1A}" type="presOf" srcId="{8D578E8D-BF3A-4A9F-86C7-99F2B4C3AD8B}" destId="{1B6B058F-BB4E-4B81-B1CC-4E056442D6F6}" srcOrd="0" destOrd="0" presId="urn:microsoft.com/office/officeart/2005/8/layout/vList2"/>
    <dgm:cxn modelId="{63A6509F-0642-4939-BF04-622DFDDF0A1E}" srcId="{1F08D379-3ACF-42CF-9307-EC1642A89316}" destId="{58224653-AE32-4902-B94A-CB9F9CB77308}" srcOrd="0" destOrd="0" parTransId="{07BC9AF9-ED95-4782-9C51-C47D292DE2C4}" sibTransId="{428EBCF4-8458-4323-A404-DEB545E59D55}"/>
    <dgm:cxn modelId="{8413BA1E-E092-4F79-91A8-ECEE3A33CE9F}" srcId="{95FD654C-D9D0-43AE-A293-2A388B110546}" destId="{EE372BD5-EB5A-40D6-9BB6-C6B6F9450235}" srcOrd="3" destOrd="0" parTransId="{9D9EFDF8-8197-4EC0-91B3-8379986DB808}" sibTransId="{5CEB24C7-CE1B-4C2B-BAB3-EF7D2F89E17B}"/>
    <dgm:cxn modelId="{132153AF-F23A-4D35-A4B8-E8BBE52A3F36}" type="presParOf" srcId="{00495334-497F-4F44-859C-9637D800CD26}" destId="{343D83DE-8863-4B7B-8994-2B389382726C}" srcOrd="0" destOrd="0" presId="urn:microsoft.com/office/officeart/2005/8/layout/vList2"/>
    <dgm:cxn modelId="{5CFFB8B5-F5B3-4B96-BB09-5CAB42D43FDC}" type="presParOf" srcId="{00495334-497F-4F44-859C-9637D800CD26}" destId="{1B6B058F-BB4E-4B81-B1CC-4E056442D6F6}" srcOrd="1" destOrd="0" presId="urn:microsoft.com/office/officeart/2005/8/layout/vList2"/>
    <dgm:cxn modelId="{972BD23B-1283-4C28-8B94-71961C3D625F}" type="presParOf" srcId="{00495334-497F-4F44-859C-9637D800CD26}" destId="{EC46A994-7F54-4A77-A31E-52EE6AD6696E}" srcOrd="2" destOrd="0" presId="urn:microsoft.com/office/officeart/2005/8/layout/vList2"/>
    <dgm:cxn modelId="{0A056397-A28F-4DC0-904C-0E36B1427369}" type="presParOf" srcId="{00495334-497F-4F44-859C-9637D800CD26}" destId="{FAC03981-9852-4CAE-B52D-D263BE06C3EF}" srcOrd="3" destOrd="0" presId="urn:microsoft.com/office/officeart/2005/8/layout/vList2"/>
    <dgm:cxn modelId="{14FBABA5-1252-4BCC-A723-BFFFD10F6847}" type="presParOf" srcId="{00495334-497F-4F44-859C-9637D800CD26}" destId="{8A65321C-9A02-4C9A-B342-1F12E7BF988F}" srcOrd="4" destOrd="0" presId="urn:microsoft.com/office/officeart/2005/8/layout/vList2"/>
    <dgm:cxn modelId="{BD1767FB-275F-4AC8-805C-EF4B6E52C303}" type="presParOf" srcId="{00495334-497F-4F44-859C-9637D800CD26}" destId="{F3204734-8197-44BD-86EB-4A7F2AFC20B6}" srcOrd="5" destOrd="0" presId="urn:microsoft.com/office/officeart/2005/8/layout/vList2"/>
    <dgm:cxn modelId="{E2A5D1F3-A83D-4FF7-A528-6F0098241F32}" type="presParOf" srcId="{00495334-497F-4F44-859C-9637D800CD26}" destId="{86AD5829-7F18-4F8F-883E-C9D2A9EA76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0A69C0-82CB-486E-9C7C-B915AB3A8A52}" type="doc">
      <dgm:prSet loTypeId="urn:microsoft.com/office/officeart/2005/8/layout/vProcess5" loCatId="process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ru-RU"/>
        </a:p>
      </dgm:t>
    </dgm:pt>
    <dgm:pt modelId="{9948C915-1D40-48CC-9B0D-43410D8F1405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все формы образовательной работы продолжают выбранную тему; вносятся изменения в предметно- ­развивающую среду группы;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3F0A1EB7-CE97-4D4F-805C-7E561BF674BE}" type="parTrans" cxnId="{90F801DA-136D-475E-B1B2-F8819068CDC5}">
      <dgm:prSet/>
      <dgm:spPr/>
      <dgm:t>
        <a:bodyPr/>
        <a:lstStyle/>
        <a:p>
          <a:endParaRPr lang="ru-RU"/>
        </a:p>
      </dgm:t>
    </dgm:pt>
    <dgm:pt modelId="{036CBF41-308D-447E-B145-C8D542B68CFF}" type="sibTrans" cxnId="{90F801DA-136D-475E-B1B2-F8819068CDC5}">
      <dgm:prSet/>
      <dgm:spPr/>
      <dgm:t>
        <a:bodyPr/>
        <a:lstStyle/>
        <a:p>
          <a:endParaRPr lang="ru-RU"/>
        </a:p>
      </dgm:t>
    </dgm:pt>
    <dgm:pt modelId="{33E918A6-2A7D-47AB-BF7F-3E645460EA7C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для родителей предлагаются краткие рекомендации по организации совместной детско-взрослой деятельности в домашних условиях;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383879F4-C9AB-43FC-9ECE-49B68761B2B9}" type="parTrans" cxnId="{158E9E43-055D-4644-9003-F47E3A63694B}">
      <dgm:prSet/>
      <dgm:spPr/>
      <dgm:t>
        <a:bodyPr/>
        <a:lstStyle/>
        <a:p>
          <a:endParaRPr lang="ru-RU"/>
        </a:p>
      </dgm:t>
    </dgm:pt>
    <dgm:pt modelId="{397EFA56-8522-407F-876C-55F52B8E6F97}" type="sibTrans" cxnId="{158E9E43-055D-4644-9003-F47E3A63694B}">
      <dgm:prSet/>
      <dgm:spPr/>
      <dgm:t>
        <a:bodyPr/>
        <a:lstStyle/>
        <a:p>
          <a:endParaRPr lang="ru-RU"/>
        </a:p>
      </dgm:t>
    </dgm:pt>
    <dgm:pt modelId="{C0D7B7E6-9A30-4E0D-BF0B-21416CAE24BC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каждая тема заканчивается проведением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итогового мероприятия (выставка, праздник, спортивное развлечение, сюжетно-ролевая игра, спектакль и т.д.).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3122BD0D-2365-4090-84F1-B45E98F414FC}" type="parTrans" cxnId="{866B570E-0A6A-4790-A9D3-107980F4B9F2}">
      <dgm:prSet/>
      <dgm:spPr/>
      <dgm:t>
        <a:bodyPr/>
        <a:lstStyle/>
        <a:p>
          <a:endParaRPr lang="ru-RU"/>
        </a:p>
      </dgm:t>
    </dgm:pt>
    <dgm:pt modelId="{879E0777-9256-40C5-AFCC-7D56F89CF61A}" type="sibTrans" cxnId="{866B570E-0A6A-4790-A9D3-107980F4B9F2}">
      <dgm:prSet/>
      <dgm:spPr/>
      <dgm:t>
        <a:bodyPr/>
        <a:lstStyle/>
        <a:p>
          <a:endParaRPr lang="ru-RU"/>
        </a:p>
      </dgm:t>
    </dgm:pt>
    <dgm:pt modelId="{A2D1A560-D55D-4F79-932F-61E1D59D0DEB}">
      <dgm:prSet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выбирается тема, рассчитанная на 2-6 недель;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1489CFE5-9E08-4EAA-97AF-9E76283C620F}" type="parTrans" cxnId="{86480FBF-DF05-4021-AC66-0C5FBA434B22}">
      <dgm:prSet/>
      <dgm:spPr/>
      <dgm:t>
        <a:bodyPr/>
        <a:lstStyle/>
        <a:p>
          <a:endParaRPr lang="ru-RU"/>
        </a:p>
      </dgm:t>
    </dgm:pt>
    <dgm:pt modelId="{9F5E5A5E-87A8-4A0A-92F2-F7D5BEED52AB}" type="sibTrans" cxnId="{86480FBF-DF05-4021-AC66-0C5FBA434B22}">
      <dgm:prSet/>
      <dgm:spPr/>
      <dgm:t>
        <a:bodyPr/>
        <a:lstStyle/>
        <a:p>
          <a:endParaRPr lang="ru-RU"/>
        </a:p>
      </dgm:t>
    </dgm:pt>
    <dgm:pt modelId="{F7C4C4A1-A2D0-4BD0-9AA6-850EA69A70A4}" type="pres">
      <dgm:prSet presAssocID="{850A69C0-82CB-486E-9C7C-B915AB3A8A5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033C8D-0C94-4EC6-AC0C-2CCF967EAD86}" type="pres">
      <dgm:prSet presAssocID="{850A69C0-82CB-486E-9C7C-B915AB3A8A52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EE6C6C8E-5FAA-4320-BB42-2209C2AC9F43}" type="pres">
      <dgm:prSet presAssocID="{850A69C0-82CB-486E-9C7C-B915AB3A8A52}" presName="FourNodes_1" presStyleLbl="node1" presStyleIdx="0" presStyleCnt="4" custScaleY="74718" custLinFactNeighborY="-12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2D5AB0-E6AF-45A9-8676-4D27A475D8D0}" type="pres">
      <dgm:prSet presAssocID="{850A69C0-82CB-486E-9C7C-B915AB3A8A52}" presName="FourNodes_2" presStyleLbl="node1" presStyleIdx="1" presStyleCnt="4" custLinFactNeighborX="-3033" custLinFactNeighborY="-232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BD1ECB-62D1-43EA-A4E0-B9CBD76A53F6}" type="pres">
      <dgm:prSet presAssocID="{850A69C0-82CB-486E-9C7C-B915AB3A8A52}" presName="FourNodes_3" presStyleLbl="node1" presStyleIdx="2" presStyleCnt="4" custScaleY="121273" custLinFactNeighborX="-1668" custLinFactNeighborY="-14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129C54-14E0-4431-9F23-FBDE2B7B478A}" type="pres">
      <dgm:prSet presAssocID="{850A69C0-82CB-486E-9C7C-B915AB3A8A52}" presName="FourNodes_4" presStyleLbl="node1" presStyleIdx="3" presStyleCnt="4" custScaleY="103528" custLinFactNeighborY="-5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0C9F8-B0D7-4930-8796-936FA8E9527A}" type="pres">
      <dgm:prSet presAssocID="{850A69C0-82CB-486E-9C7C-B915AB3A8A52}" presName="FourConn_1-2" presStyleLbl="fgAccFollowNode1" presStyleIdx="0" presStyleCnt="3" custLinFactNeighborX="-18719" custLinFactNeighborY="-39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13CF0-E58A-4432-A197-35F5474CC738}" type="pres">
      <dgm:prSet presAssocID="{850A69C0-82CB-486E-9C7C-B915AB3A8A52}" presName="FourConn_2-3" presStyleLbl="fgAccFollowNode1" presStyleIdx="1" presStyleCnt="3" custLinFactNeighborX="-45844" custLinFactNeighborY="-391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3E6C0F-15F7-47D3-9CA4-3BE6EC0630A1}" type="pres">
      <dgm:prSet presAssocID="{850A69C0-82CB-486E-9C7C-B915AB3A8A5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AF969B-E31E-4540-9BA4-80E1A894F54C}" type="pres">
      <dgm:prSet presAssocID="{850A69C0-82CB-486E-9C7C-B915AB3A8A5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0489E-BDDA-49D0-AA2C-73E3B12123C7}" type="pres">
      <dgm:prSet presAssocID="{850A69C0-82CB-486E-9C7C-B915AB3A8A5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629133-A2CB-4264-893F-54E8AD1B3CFD}" type="pres">
      <dgm:prSet presAssocID="{850A69C0-82CB-486E-9C7C-B915AB3A8A5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7ADF73-A7E5-4493-A02B-176E5A5AB977}" type="pres">
      <dgm:prSet presAssocID="{850A69C0-82CB-486E-9C7C-B915AB3A8A5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74E420-246F-4177-ADFA-14E0894CC467}" type="presOf" srcId="{9948C915-1D40-48CC-9B0D-43410D8F1405}" destId="{CE2D5AB0-E6AF-45A9-8676-4D27A475D8D0}" srcOrd="0" destOrd="0" presId="urn:microsoft.com/office/officeart/2005/8/layout/vProcess5"/>
    <dgm:cxn modelId="{86480FBF-DF05-4021-AC66-0C5FBA434B22}" srcId="{850A69C0-82CB-486E-9C7C-B915AB3A8A52}" destId="{A2D1A560-D55D-4F79-932F-61E1D59D0DEB}" srcOrd="0" destOrd="0" parTransId="{1489CFE5-9E08-4EAA-97AF-9E76283C620F}" sibTransId="{9F5E5A5E-87A8-4A0A-92F2-F7D5BEED52AB}"/>
    <dgm:cxn modelId="{821AF77A-1C8D-4AFC-BC45-ED84D7421D6F}" type="presOf" srcId="{9948C915-1D40-48CC-9B0D-43410D8F1405}" destId="{58B0489E-BDDA-49D0-AA2C-73E3B12123C7}" srcOrd="1" destOrd="0" presId="urn:microsoft.com/office/officeart/2005/8/layout/vProcess5"/>
    <dgm:cxn modelId="{765F12D7-9A37-48A9-9769-EC8439B7F823}" type="presOf" srcId="{A2D1A560-D55D-4F79-932F-61E1D59D0DEB}" destId="{EE6C6C8E-5FAA-4320-BB42-2209C2AC9F43}" srcOrd="0" destOrd="0" presId="urn:microsoft.com/office/officeart/2005/8/layout/vProcess5"/>
    <dgm:cxn modelId="{537ABEAB-C1E3-4A9D-A15F-B4BF1D3C541F}" type="presOf" srcId="{036CBF41-308D-447E-B145-C8D542B68CFF}" destId="{3B313CF0-E58A-4432-A197-35F5474CC738}" srcOrd="0" destOrd="0" presId="urn:microsoft.com/office/officeart/2005/8/layout/vProcess5"/>
    <dgm:cxn modelId="{85A012F4-D699-4B3F-AF30-4101DEC6AB0A}" type="presOf" srcId="{C0D7B7E6-9A30-4E0D-BF0B-21416CAE24BC}" destId="{5E7ADF73-A7E5-4493-A02B-176E5A5AB977}" srcOrd="1" destOrd="0" presId="urn:microsoft.com/office/officeart/2005/8/layout/vProcess5"/>
    <dgm:cxn modelId="{53262E5E-A114-4105-92B9-3566098A6435}" type="presOf" srcId="{850A69C0-82CB-486E-9C7C-B915AB3A8A52}" destId="{F7C4C4A1-A2D0-4BD0-9AA6-850EA69A70A4}" srcOrd="0" destOrd="0" presId="urn:microsoft.com/office/officeart/2005/8/layout/vProcess5"/>
    <dgm:cxn modelId="{90F801DA-136D-475E-B1B2-F8819068CDC5}" srcId="{850A69C0-82CB-486E-9C7C-B915AB3A8A52}" destId="{9948C915-1D40-48CC-9B0D-43410D8F1405}" srcOrd="1" destOrd="0" parTransId="{3F0A1EB7-CE97-4D4F-805C-7E561BF674BE}" sibTransId="{036CBF41-308D-447E-B145-C8D542B68CFF}"/>
    <dgm:cxn modelId="{158E9E43-055D-4644-9003-F47E3A63694B}" srcId="{850A69C0-82CB-486E-9C7C-B915AB3A8A52}" destId="{33E918A6-2A7D-47AB-BF7F-3E645460EA7C}" srcOrd="2" destOrd="0" parTransId="{383879F4-C9AB-43FC-9ECE-49B68761B2B9}" sibTransId="{397EFA56-8522-407F-876C-55F52B8E6F97}"/>
    <dgm:cxn modelId="{C4C6565F-B4D6-4E3E-8857-5003E08323A0}" type="presOf" srcId="{33E918A6-2A7D-47AB-BF7F-3E645460EA7C}" destId="{66BD1ECB-62D1-43EA-A4E0-B9CBD76A53F6}" srcOrd="0" destOrd="0" presId="urn:microsoft.com/office/officeart/2005/8/layout/vProcess5"/>
    <dgm:cxn modelId="{C7C24E9F-2FFB-43CA-99A9-0C0384A63940}" type="presOf" srcId="{A2D1A560-D55D-4F79-932F-61E1D59D0DEB}" destId="{E4AF969B-E31E-4540-9BA4-80E1A894F54C}" srcOrd="1" destOrd="0" presId="urn:microsoft.com/office/officeart/2005/8/layout/vProcess5"/>
    <dgm:cxn modelId="{F6C8960F-15E0-4362-B041-04F737F05201}" type="presOf" srcId="{33E918A6-2A7D-47AB-BF7F-3E645460EA7C}" destId="{3D629133-A2CB-4264-893F-54E8AD1B3CFD}" srcOrd="1" destOrd="0" presId="urn:microsoft.com/office/officeart/2005/8/layout/vProcess5"/>
    <dgm:cxn modelId="{9CD50DFF-C09D-4946-8719-4AB981FC40B6}" type="presOf" srcId="{C0D7B7E6-9A30-4E0D-BF0B-21416CAE24BC}" destId="{3E129C54-14E0-4431-9F23-FBDE2B7B478A}" srcOrd="0" destOrd="0" presId="urn:microsoft.com/office/officeart/2005/8/layout/vProcess5"/>
    <dgm:cxn modelId="{866B570E-0A6A-4790-A9D3-107980F4B9F2}" srcId="{850A69C0-82CB-486E-9C7C-B915AB3A8A52}" destId="{C0D7B7E6-9A30-4E0D-BF0B-21416CAE24BC}" srcOrd="3" destOrd="0" parTransId="{3122BD0D-2365-4090-84F1-B45E98F414FC}" sibTransId="{879E0777-9256-40C5-AFCC-7D56F89CF61A}"/>
    <dgm:cxn modelId="{7B428DBC-219E-4E69-ACC1-CEBD84359865}" type="presOf" srcId="{9F5E5A5E-87A8-4A0A-92F2-F7D5BEED52AB}" destId="{5830C9F8-B0D7-4930-8796-936FA8E9527A}" srcOrd="0" destOrd="0" presId="urn:microsoft.com/office/officeart/2005/8/layout/vProcess5"/>
    <dgm:cxn modelId="{F5A24F79-58F9-430F-AADF-DD0144559673}" type="presOf" srcId="{397EFA56-8522-407F-876C-55F52B8E6F97}" destId="{373E6C0F-15F7-47D3-9CA4-3BE6EC0630A1}" srcOrd="0" destOrd="0" presId="urn:microsoft.com/office/officeart/2005/8/layout/vProcess5"/>
    <dgm:cxn modelId="{014EF3B6-9A78-4BC4-99F4-819A4C93C827}" type="presParOf" srcId="{F7C4C4A1-A2D0-4BD0-9AA6-850EA69A70A4}" destId="{53033C8D-0C94-4EC6-AC0C-2CCF967EAD86}" srcOrd="0" destOrd="0" presId="urn:microsoft.com/office/officeart/2005/8/layout/vProcess5"/>
    <dgm:cxn modelId="{B82C9D78-BEC4-4AE5-A2FB-3FF60539333C}" type="presParOf" srcId="{F7C4C4A1-A2D0-4BD0-9AA6-850EA69A70A4}" destId="{EE6C6C8E-5FAA-4320-BB42-2209C2AC9F43}" srcOrd="1" destOrd="0" presId="urn:microsoft.com/office/officeart/2005/8/layout/vProcess5"/>
    <dgm:cxn modelId="{18EE93C1-A388-4538-99A5-F094BEB57C79}" type="presParOf" srcId="{F7C4C4A1-A2D0-4BD0-9AA6-850EA69A70A4}" destId="{CE2D5AB0-E6AF-45A9-8676-4D27A475D8D0}" srcOrd="2" destOrd="0" presId="urn:microsoft.com/office/officeart/2005/8/layout/vProcess5"/>
    <dgm:cxn modelId="{98C8D6A8-8B36-4238-82AA-86BCB172BAFF}" type="presParOf" srcId="{F7C4C4A1-A2D0-4BD0-9AA6-850EA69A70A4}" destId="{66BD1ECB-62D1-43EA-A4E0-B9CBD76A53F6}" srcOrd="3" destOrd="0" presId="urn:microsoft.com/office/officeart/2005/8/layout/vProcess5"/>
    <dgm:cxn modelId="{33E440FF-A935-4211-9E1B-827F8F36CA0C}" type="presParOf" srcId="{F7C4C4A1-A2D0-4BD0-9AA6-850EA69A70A4}" destId="{3E129C54-14E0-4431-9F23-FBDE2B7B478A}" srcOrd="4" destOrd="0" presId="urn:microsoft.com/office/officeart/2005/8/layout/vProcess5"/>
    <dgm:cxn modelId="{C7739E40-88E1-4968-B1FC-3080BF88FA28}" type="presParOf" srcId="{F7C4C4A1-A2D0-4BD0-9AA6-850EA69A70A4}" destId="{5830C9F8-B0D7-4930-8796-936FA8E9527A}" srcOrd="5" destOrd="0" presId="urn:microsoft.com/office/officeart/2005/8/layout/vProcess5"/>
    <dgm:cxn modelId="{43C4E124-FCAD-4E43-AA6E-A5B152DD9D8D}" type="presParOf" srcId="{F7C4C4A1-A2D0-4BD0-9AA6-850EA69A70A4}" destId="{3B313CF0-E58A-4432-A197-35F5474CC738}" srcOrd="6" destOrd="0" presId="urn:microsoft.com/office/officeart/2005/8/layout/vProcess5"/>
    <dgm:cxn modelId="{19C36375-D7C2-4C06-8F3D-5A384B080FA2}" type="presParOf" srcId="{F7C4C4A1-A2D0-4BD0-9AA6-850EA69A70A4}" destId="{373E6C0F-15F7-47D3-9CA4-3BE6EC0630A1}" srcOrd="7" destOrd="0" presId="urn:microsoft.com/office/officeart/2005/8/layout/vProcess5"/>
    <dgm:cxn modelId="{A4C7B2A3-5BE8-4959-BA34-6D83B5C43984}" type="presParOf" srcId="{F7C4C4A1-A2D0-4BD0-9AA6-850EA69A70A4}" destId="{E4AF969B-E31E-4540-9BA4-80E1A894F54C}" srcOrd="8" destOrd="0" presId="urn:microsoft.com/office/officeart/2005/8/layout/vProcess5"/>
    <dgm:cxn modelId="{174936E0-F861-4550-B472-64D28F405E70}" type="presParOf" srcId="{F7C4C4A1-A2D0-4BD0-9AA6-850EA69A70A4}" destId="{58B0489E-BDDA-49D0-AA2C-73E3B12123C7}" srcOrd="9" destOrd="0" presId="urn:microsoft.com/office/officeart/2005/8/layout/vProcess5"/>
    <dgm:cxn modelId="{4891EEB9-F72E-42F4-AD4B-931BCE176DBC}" type="presParOf" srcId="{F7C4C4A1-A2D0-4BD0-9AA6-850EA69A70A4}" destId="{3D629133-A2CB-4264-893F-54E8AD1B3CFD}" srcOrd="10" destOrd="0" presId="urn:microsoft.com/office/officeart/2005/8/layout/vProcess5"/>
    <dgm:cxn modelId="{313D0030-6727-4253-BEB0-C0C12B41C596}" type="presParOf" srcId="{F7C4C4A1-A2D0-4BD0-9AA6-850EA69A70A4}" destId="{5E7ADF73-A7E5-4493-A02B-176E5A5AB977}" srcOrd="11" destOrd="0" presId="urn:microsoft.com/office/officeart/2005/8/layout/vProcess5"/>
  </dgm:cxnLst>
  <dgm:bg>
    <a:effectLst>
      <a:outerShdw blurRad="50800" dist="38100" dir="5400000" algn="t" rotWithShape="0">
        <a:prstClr val="black">
          <a:alpha val="40000"/>
        </a:prstClr>
      </a:outerShdw>
    </a:effectLst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B52D21-0089-4FCC-B50F-45673CFE97A4}">
      <dsp:nvSpPr>
        <dsp:cNvPr id="0" name=""/>
        <dsp:cNvSpPr/>
      </dsp:nvSpPr>
      <dsp:spPr>
        <a:xfrm rot="5400000">
          <a:off x="4788156" y="-1838471"/>
          <a:ext cx="1013656" cy="49835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Целевой раздел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788156" y="-1838471"/>
        <a:ext cx="1013656" cy="4983514"/>
      </dsp:txXfrm>
    </dsp:sp>
    <dsp:sp modelId="{873BC5B7-6F19-47F7-AD9C-475BC1EB9FFD}">
      <dsp:nvSpPr>
        <dsp:cNvPr id="0" name=""/>
        <dsp:cNvSpPr/>
      </dsp:nvSpPr>
      <dsp:spPr>
        <a:xfrm>
          <a:off x="0" y="0"/>
          <a:ext cx="2803227" cy="1303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Цели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2803227" cy="1303310"/>
      </dsp:txXfrm>
    </dsp:sp>
    <dsp:sp modelId="{03CF82D7-A84F-47FA-84F0-B589CD37236A}">
      <dsp:nvSpPr>
        <dsp:cNvPr id="0" name=""/>
        <dsp:cNvSpPr/>
      </dsp:nvSpPr>
      <dsp:spPr>
        <a:xfrm rot="5400000">
          <a:off x="4873943" y="-411762"/>
          <a:ext cx="842081" cy="49835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Содержательный раздел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873943" y="-411762"/>
        <a:ext cx="842081" cy="4983514"/>
      </dsp:txXfrm>
    </dsp:sp>
    <dsp:sp modelId="{327ED0DA-D1F8-4DA9-9800-BE51168949C9}">
      <dsp:nvSpPr>
        <dsp:cNvPr id="0" name=""/>
        <dsp:cNvSpPr/>
      </dsp:nvSpPr>
      <dsp:spPr>
        <a:xfrm>
          <a:off x="0" y="1389611"/>
          <a:ext cx="2803227" cy="1307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Содержание 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89611"/>
        <a:ext cx="2803227" cy="1307220"/>
      </dsp:txXfrm>
    </dsp:sp>
    <dsp:sp modelId="{7A4B6FBA-2B12-4185-B01F-47BD7BC4908B}">
      <dsp:nvSpPr>
        <dsp:cNvPr id="0" name=""/>
        <dsp:cNvSpPr/>
      </dsp:nvSpPr>
      <dsp:spPr>
        <a:xfrm rot="5400000">
          <a:off x="4776798" y="919151"/>
          <a:ext cx="1036371" cy="49835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Организационный раздел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776798" y="919151"/>
        <a:ext cx="1036371" cy="4983514"/>
      </dsp:txXfrm>
    </dsp:sp>
    <dsp:sp modelId="{FECA92B4-D98E-4630-9A81-530FE45E606B}">
      <dsp:nvSpPr>
        <dsp:cNvPr id="0" name=""/>
        <dsp:cNvSpPr/>
      </dsp:nvSpPr>
      <dsp:spPr>
        <a:xfrm>
          <a:off x="0" y="2765568"/>
          <a:ext cx="2803227" cy="1207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Организация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образовательного процесса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765568"/>
        <a:ext cx="2803227" cy="12073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3C953-7AD4-4D1B-BA9D-B1ED57D16C2F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DFD4F-E09B-4952-8FA6-4884AD2F49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4840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МБДОУ-детский сад № 48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МБДОУ-детский сад № 48</a:t>
            </a: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МБДОУ-детский сад № 48</a:t>
            </a: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МБДОУ-детский сад № 48</a:t>
            </a:r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МБДОУ-детский сад № 48</a:t>
            </a: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МБДОУ-детский сад № 48</a:t>
            </a:r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4. В Организации (группе) может проводиться оценка индивидуального развития детей. Такая оценка производится педагогом в рамках педагогической диагностики (или мониторинга).</a:t>
            </a:r>
          </a:p>
          <a:p>
            <a:r>
              <a:rPr lang="ru-RU" altLang="ru-RU" smtClean="0"/>
              <a:t>Результаты педагогической диагностики (мониторинга) могут использоваться исключительно для решения образовательных задач: </a:t>
            </a:r>
          </a:p>
          <a:p>
            <a:r>
              <a:rPr lang="ru-RU" altLang="ru-RU" smtClean="0"/>
              <a:t>● индивидуализации образования (в том числе поддержки ребёнка, построения его образовательной траектории или профессиональной коррекции особенностей его развития);</a:t>
            </a:r>
          </a:p>
          <a:p>
            <a:r>
              <a:rPr lang="ru-RU" altLang="ru-RU" smtClean="0"/>
              <a:t>● оптимизации работы с группой детей.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9FE7CE-CEFB-4F65-991C-4067F21F7AD9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40738-2C1F-4E06-B9AA-3AC2FDD7CE4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B77DD-5148-4941-8741-B5964C8A836C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1B77E-A2F5-4E00-84EC-AA2C05AFA4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97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31199-58BD-483C-95A3-BFE774745201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7A3FC-B70C-4D8E-B1A0-517E46A14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37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BE8F-AF45-4E66-B341-97168738A877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6D2D3-69BB-4DF2-A0AC-41DDB6C25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149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4FDE9-A8F3-4FC4-A0DB-70B032CD8ABD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2FDBF-45FA-4DB4-980F-4BE92C0135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525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11BCA-517E-461B-8DDF-0672B3915BE0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182DD-28CB-4816-8A39-FF318A53EC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989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5E146-C6F7-4D99-BAEF-635F14430DFC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1537C-4B76-4D4C-B455-DC44A7F04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4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E8633-63C0-4E97-AEFF-88CAC13AE249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1536E-DE79-4A13-A7DA-8728AED415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767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B663-4158-4163-8D95-89B8C730E7FC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FC16B-1BBF-4CD1-B805-A4E790C54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122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34905-DA78-424B-A958-68A6EACB585F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DF7AA-5215-4204-BF4B-4D2A7081D2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496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F058F-7CF3-438D-9F9F-D2704A7A4073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7146-7040-4C9C-BCDA-A3FD1E301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126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77CB2-E230-4826-8CBD-98891776D194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ACA65-CB1A-4984-8F1F-30DC0E631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244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52909C-B9B9-40E6-B676-C3FF66782668}" type="datetimeFigureOut">
              <a:rPr lang="ru-RU"/>
              <a:pPr>
                <a:defRPr/>
              </a:pPr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0B1CF5-75A6-4DC4-83F2-1C5C8B820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001056" cy="1500197"/>
          </a:xfrm>
        </p:spPr>
        <p:txBody>
          <a:bodyPr anchor="t"/>
          <a:lstStyle/>
          <a:p>
            <a:pPr eaLnBrk="1" hangingPunct="1"/>
            <a:r>
              <a:rPr lang="ru-RU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Школа </a:t>
            </a:r>
            <a:br>
              <a:rPr lang="ru-RU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молодого воспитателя</a:t>
            </a:r>
            <a:endParaRPr lang="ru-RU" altLang="ru-RU" sz="2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28728" y="2714620"/>
            <a:ext cx="6368752" cy="3929090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«Планирование образовательного процесса в ДОУ для детей разных возрастных групп»</a:t>
            </a:r>
          </a:p>
          <a:p>
            <a:endParaRPr lang="ru-RU" sz="10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группа 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Чкаловского района 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Екатеринбурга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85813" y="4572000"/>
            <a:ext cx="7772400" cy="2286000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endParaRPr lang="ru-RU" sz="48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065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04664"/>
            <a:ext cx="7786742" cy="504056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3. ОРГАНИЗАЦИОННЫЙ РАЗДЕЛ</a:t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064896" cy="590465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3.1. Особенности ежедневной организации жизни и деятельности детей.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3.1.1.Организация режима пребывания детей в МБДОУ.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6828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Режим дня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зависит от возрастных и индивидуальных особенностей детей, предусматривает личностно-ориентированные подходы к организации всех видов детской деятельности, соответствует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анПиН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26828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организации режима  пребывания детей в МБДОУ предусматривается сбалансированное чередование игровых видов образовательной деятельности,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совместной деятельности со сверстниками, взрослыми и самостоятельной деятельности и отдыха детей.</a:t>
            </a:r>
          </a:p>
          <a:p>
            <a:pPr marL="0" indent="268288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Режим дня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(таблица из примерной ОП)</a:t>
            </a:r>
          </a:p>
          <a:p>
            <a:pPr marL="0" indent="268288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Описание особенностей организации режимных моментов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366742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88640"/>
            <a:ext cx="7858180" cy="43204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3. ОРГАНИЗАЦИОННЫЙ РАЗДЕЛ</a:t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66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0465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3.2. Особенности традиционных событий, </a:t>
            </a:r>
            <a:endParaRPr lang="en-US" sz="7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праздников, мероприятий.</a:t>
            </a:r>
          </a:p>
          <a:p>
            <a:pPr lvl="0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  группе сложились свои традиции свои традиции праздников, выставок и радостных встреч: </a:t>
            </a:r>
          </a:p>
          <a:p>
            <a:pPr marL="179388" lvl="0" indent="-179388">
              <a:buFont typeface="Wingdings" pitchFamily="2" charset="2"/>
              <a:buChar char="ü"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Личное приветствие каждого ребенка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и родителей воспитателями группы;</a:t>
            </a:r>
          </a:p>
          <a:p>
            <a:pPr marL="179388" lvl="0" indent="-179388">
              <a:buFont typeface="Wingdings" pitchFamily="2" charset="2"/>
              <a:buChar char="ü"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День рождения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воспитанников (развивать способность к сопереживанию радостных событий, вызвать положительные эмоции, подчеркнуть значимость каждого ребенка в группе);</a:t>
            </a:r>
          </a:p>
          <a:p>
            <a:pPr marL="179388" lvl="0" indent="-179388">
              <a:buFont typeface="Wingdings" pitchFamily="2" charset="2"/>
              <a:buChar char="ü"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Открытый день здоровья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(30 октября в рамках тематического блока «Я вырасту здоровым»);</a:t>
            </a:r>
          </a:p>
          <a:p>
            <a:pPr marL="179388" lvl="0" indent="-179388">
              <a:buFont typeface="Wingdings" pitchFamily="2" charset="2"/>
              <a:buChar char="ü"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Фольклорные праздники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(Колядки, Народная игрушка, Масленица и др.);</a:t>
            </a:r>
          </a:p>
          <a:p>
            <a:pPr marL="179388" lvl="0" indent="-179388">
              <a:buFont typeface="Wingdings" pitchFamily="2" charset="2"/>
              <a:buChar char="ü"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Праздники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«Осень», «Новый год», «Весна», «23 февраля», «8 марта», «День победы»;</a:t>
            </a:r>
          </a:p>
          <a:p>
            <a:pPr marL="179388" lvl="0" indent="-179388">
              <a:buFont typeface="Wingdings" pitchFamily="2" charset="2"/>
              <a:buChar char="ü"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Творческие выставки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на темы: «Праздник урожая» (выставка поделок из природного материала, овощей), «Подари любимой вещи вторую жизнь» (поделки из бросового материала), «Новогодняя игрушка», «Удивительная мама» (игрушки и театральные костюмы своими руками), фотовыставки «Любимые уголки нашего города», «Здоровый образ жизни нашей семьи»; </a:t>
            </a:r>
          </a:p>
          <a:p>
            <a:pPr marL="179388" lvl="0" indent="-179388">
              <a:buFont typeface="Wingdings" pitchFamily="2" charset="2"/>
              <a:buChar char="ü"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Конкурсы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«Конкурс чтецов (январь), конкурс рецептов «Детское новогоднее меню», «Наши мамы рукодельницы» (март).</a:t>
            </a:r>
          </a:p>
          <a:p>
            <a:pPr>
              <a:buNone/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Праздники, конкурсы и выставки являются итоговым мероприятием каждой темы (события).</a:t>
            </a:r>
          </a:p>
          <a:p>
            <a:pPr>
              <a:buNone/>
            </a:pPr>
            <a:endParaRPr lang="ru-RU" sz="7200" b="1" dirty="0" smtClean="0"/>
          </a:p>
          <a:p>
            <a:pPr>
              <a:buNone/>
            </a:pPr>
            <a:endParaRPr lang="ru-RU" sz="7200" b="1" dirty="0" smtClean="0"/>
          </a:p>
          <a:p>
            <a:pPr>
              <a:buNone/>
            </a:pPr>
            <a:endParaRPr lang="ru-RU" sz="5600" b="1" dirty="0" smtClean="0"/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endParaRPr lang="ru-RU" sz="1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13798942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640960" cy="864096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Программно-методическое обеспечение: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424936" cy="487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104697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Образовательная область и раздел образовательной программы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Образовательная программа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(парциальная)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Методическое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пособие 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Учебно-наглядные материалы 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(наглядные пособия и рабочие тетради)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631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«Познавательное развитие»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152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«Речевое развитие»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9168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«Социально-коммуникативное развитие»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631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«Физическое развитие»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9168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Художественно-эстетическое развитие»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39552" y="260648"/>
            <a:ext cx="792088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7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 ОРГАНИЗАЦИОННЫЙ РАЗДЕЛ.</a:t>
            </a:r>
            <a:br>
              <a:rPr kumimoji="0" lang="ru-RU" sz="47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700" b="1" i="0" u="none" strike="noStrike" kern="1200" cap="all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3.3 Условия реализации рабочей программы.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04056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Содержание предметной среды в группе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83965727"/>
              </p:ext>
            </p:extLst>
          </p:nvPr>
        </p:nvGraphicFramePr>
        <p:xfrm>
          <a:off x="539552" y="620688"/>
          <a:ext cx="8280920" cy="6089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9318"/>
                <a:gridCol w="4331602"/>
              </a:tblGrid>
              <a:tr h="5904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сюжетно-ролевых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игр: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Содержание, наполнение, игровые действия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 познания и речи:  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 природы и труда: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 книги: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музыки и театра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Эмоциональный уголок: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изодеятельности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 экспериментирования: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37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 конструирования (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полуфункциональные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материалы)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 спорта и здоровья: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 безопасности: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краеведения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4979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01056" cy="936104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alt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Педагогическая оценка </a:t>
            </a:r>
            <a:br>
              <a:rPr lang="ru-RU" alt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индивидуального развития детей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0C386-CA30-42DE-8099-5B3D8AF6DBE2}" type="slidenum">
              <a:rPr lang="ru-RU"/>
              <a:pPr>
                <a:defRPr/>
              </a:pPr>
              <a:t>14</a:t>
            </a:fld>
            <a:endParaRPr lang="ru-RU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1469592837"/>
              </p:ext>
            </p:extLst>
          </p:nvPr>
        </p:nvGraphicFramePr>
        <p:xfrm>
          <a:off x="642910" y="1439520"/>
          <a:ext cx="792961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874"/>
                <a:gridCol w="594474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диагностика (мониторинг)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Назначение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индивидуального развития детей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Кем проводится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Педагогом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 ребёнка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Свободное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Использование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полученных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результатов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Исключительно для решения образовательных задач: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индивидуализации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образования (в т.ч. Поддержки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ребёнка, построения его образовательной 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траектории)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оптимизации работы с группой детей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47664" y="5805264"/>
            <a:ext cx="7205663" cy="863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normAutofit/>
          </a:bodyPr>
          <a:lstStyle/>
          <a:p>
            <a:pPr algn="r">
              <a:lnSpc>
                <a:spcPct val="80000"/>
              </a:lnSpc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используется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диагностика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детей, которую проводят квалифицированные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(педагоги-психологи, психологи)</a:t>
            </a:r>
          </a:p>
        </p:txBody>
      </p:sp>
    </p:spTree>
    <p:extLst>
      <p:ext uri="{BB962C8B-B14F-4D97-AF65-F5344CB8AC3E}">
        <p14:creationId xmlns="" xmlns:p14="http://schemas.microsoft.com/office/powerpoint/2010/main" val="37909676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404664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АННОТАЦИЯ К РАБОЧЕЙ ПРОГРАММЕ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268760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Предназначена для ознакомления родителей и содержит следующую информацию:</a:t>
            </a:r>
          </a:p>
          <a:p>
            <a:pPr marL="342900" indent="-342900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категории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которых ориентирована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категории детей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  (если есть дети);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используемая примерная программа </a:t>
            </a:r>
          </a:p>
          <a:p>
            <a:pPr marL="342900" indent="-342900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(+ парциальная и/или региональная);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диагностические карты.</a:t>
            </a:r>
            <a:endParaRPr lang="ru-RU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688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Три модели проектирования</a:t>
            </a:r>
            <a:b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образовательного процесса в ДОО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429264"/>
            <a:ext cx="8568952" cy="1113750"/>
          </a:xfrm>
        </p:spPr>
        <p:txBody>
          <a:bodyPr>
            <a:noAutofit/>
          </a:bodyPr>
          <a:lstStyle/>
          <a:p>
            <a:pPr marL="180975" indent="-179388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Вывод: наиболее эффективно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положительных сторон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комплексно-тематической и предметно-средовой моделей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ненавязчивая позиция взрослого, разнообразие детской активности, свободный выбор предметного материала.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624534279"/>
              </p:ext>
            </p:extLst>
          </p:nvPr>
        </p:nvGraphicFramePr>
        <p:xfrm>
          <a:off x="642910" y="1214422"/>
          <a:ext cx="81439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Комплексно-тематический принцип построения содержания образования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555420368"/>
              </p:ext>
            </p:extLst>
          </p:nvPr>
        </p:nvGraphicFramePr>
        <p:xfrm>
          <a:off x="971600" y="4365104"/>
          <a:ext cx="7416824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="" xmlns:p14="http://schemas.microsoft.com/office/powerpoint/2010/main" val="3878078504"/>
              </p:ext>
            </p:extLst>
          </p:nvPr>
        </p:nvGraphicFramePr>
        <p:xfrm>
          <a:off x="611560" y="1643050"/>
          <a:ext cx="809567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122" name="Picture 2" descr="http://www.mavietonsang.ch/donneurs/sites/default/files/homepage/home3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987824" y="2348880"/>
            <a:ext cx="1728192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2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Виды комплексно-тематического планирования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Планирование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лексически темам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2174874"/>
            <a:ext cx="4029844" cy="4350469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"Времена года",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'Труд взрослых",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"Безопасность на дорогах",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"Новый год",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«Мой дом, мой город",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"Дом и семья"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и т. д.).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268760"/>
            <a:ext cx="4175447" cy="90611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Планирование по празднично-событийному циклу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50469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Важные события в жизни детско-взрослого коллектива: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День знаний,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День рождения города,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Осенняя ярмарка,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Новый год,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День семьи,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Праздник фонариков,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Новый год,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День рождения группы,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Мы путешествуем и т. д.). 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pPr eaLnBrk="1" hangingPunct="1"/>
            <a:r>
              <a:rPr lang="ru-RU" alt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 - тематическая модель образовательного процесса </a:t>
            </a:r>
            <a:br>
              <a:rPr lang="ru-RU" alt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В. И. </a:t>
            </a:r>
            <a:r>
              <a:rPr lang="ru-RU" altLang="ru-RU" sz="1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Слободчиков</a:t>
            </a:r>
            <a:r>
              <a:rPr lang="ru-RU" alt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2005 год).</a:t>
            </a:r>
            <a:r>
              <a:rPr lang="ru-RU" alt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Объект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eaLnBrk="1" hangingPunct="1"/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комплексно-тематическом построении образовательного процесса предполагается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ведущей темы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дня, недели или месяца.</a:t>
            </a:r>
          </a:p>
          <a:p>
            <a:pPr marL="0" indent="0" eaLnBrk="1" hangingPunct="1">
              <a:buNone/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предлагается детям, должна быть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значима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семьи и общества и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вызывать интерес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давать новые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яркие впечатления, представления и понятия.</a:t>
            </a:r>
          </a:p>
        </p:txBody>
      </p:sp>
    </p:spTree>
    <p:extLst>
      <p:ext uri="{BB962C8B-B14F-4D97-AF65-F5344CB8AC3E}">
        <p14:creationId xmlns="" xmlns:p14="http://schemas.microsoft.com/office/powerpoint/2010/main" val="27005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750" y="2205038"/>
            <a:ext cx="8280400" cy="4103687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 знает куда направляется, тот очень удивится попав не туда 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 </a:t>
            </a:r>
            <a:r>
              <a:rPr lang="ru-RU" altLang="ru-RU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твен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endParaRPr 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55650" y="-1179513"/>
            <a:ext cx="7772400" cy="25923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/>
              <a:t/>
            </a:r>
            <a:br>
              <a:rPr lang="ru-RU" altLang="ru-RU" b="1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4110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994122"/>
          </a:xfrm>
        </p:spPr>
        <p:txBody>
          <a:bodyPr>
            <a:noAutofit/>
          </a:bodyPr>
          <a:lstStyle/>
          <a:p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Темообразующие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факторы </a:t>
            </a:r>
            <a:b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(по Н.А. Коротковой) 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663827870"/>
              </p:ext>
            </p:extLst>
          </p:nvPr>
        </p:nvGraphicFramePr>
        <p:xfrm>
          <a:off x="251520" y="1196752"/>
          <a:ext cx="8208912" cy="4446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71472" y="5857892"/>
            <a:ext cx="7776864" cy="86409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670" tIns="13335" rIns="26670" bIns="13335" numCol="1" spcCol="1270" anchor="ctr" anchorCtr="0">
            <a:noAutofit/>
          </a:bodyPr>
          <a:lstStyle/>
          <a:p>
            <a:pPr marL="57150" lvl="1" indent="-57150" defTabSz="311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события, происходящие в жизни группы,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“заражающие” детей и приводящие к сохранению на какое-то время интересов, источником которых служат, как правило, средства массовой коммуникации и игрушечная индустрия. </a:t>
            </a:r>
            <a:endParaRPr lang="ru-RU" kern="1200" dirty="0">
              <a:latin typeface="Times New Roman" pitchFamily="18" charset="0"/>
              <a:cs typeface="Times New Roman" pitchFamily="18" charset="0"/>
            </a:endParaRPr>
          </a:p>
          <a:p>
            <a:pPr marL="57150" lvl="1" indent="-57150" algn="l" defTabSz="311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700" kern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Комплексно-тематический принцип построения содержания образования 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работы: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="" xmlns:p14="http://schemas.microsoft.com/office/powerpoint/2010/main" val="2481772800"/>
              </p:ext>
            </p:extLst>
          </p:nvPr>
        </p:nvGraphicFramePr>
        <p:xfrm>
          <a:off x="323528" y="1916832"/>
          <a:ext cx="842493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Тематическое планирование. </a:t>
            </a:r>
            <a:b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(Подготовительная группа, с 6 до 7 лет)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8031725"/>
              </p:ext>
            </p:extLst>
          </p:nvPr>
        </p:nvGraphicFramePr>
        <p:xfrm>
          <a:off x="251520" y="836712"/>
          <a:ext cx="8712967" cy="4729520"/>
        </p:xfrm>
        <a:graphic>
          <a:graphicData uri="http://schemas.openxmlformats.org/drawingml/2006/table">
            <a:tbl>
              <a:tblPr/>
              <a:tblGrid>
                <a:gridCol w="936104"/>
                <a:gridCol w="3500301"/>
                <a:gridCol w="3010695"/>
                <a:gridCol w="1265867"/>
              </a:tblGrid>
              <a:tr h="437207"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endParaRPr lang="ru-RU" sz="16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Тема</a:t>
                      </a:r>
                      <a:endParaRPr lang="en-US" sz="16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endParaRPr lang="en-US" sz="16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6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092" marR="7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endParaRPr lang="ru-RU" sz="16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endParaRPr lang="en-US" sz="16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Программное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</a:t>
                      </a:r>
                      <a:endParaRPr lang="ru-RU" sz="16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092" marR="7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endParaRPr lang="ru-RU" sz="16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endParaRPr lang="en-US" sz="16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231900" algn="l"/>
                        </a:tabLs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Развернутая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тематика</a:t>
                      </a:r>
                      <a:endParaRPr lang="ru-RU" sz="16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092" marR="7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Итоговые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6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092" marR="7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67409">
                <a:tc>
                  <a:txBody>
                    <a:bodyPr/>
                    <a:lstStyle/>
                    <a:p>
                      <a:pPr indent="64770"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600" b="1" kern="0" spc="10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1" kern="0" spc="10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6477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0" spc="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Осень</a:t>
                      </a:r>
                      <a:endParaRPr lang="ru-RU" sz="1600" kern="0" spc="100" baseline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600" kern="0" spc="10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spc="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600" kern="0" spc="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 сентября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600" kern="0" spc="100" baseline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6477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kern="0" spc="1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0" spc="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- 13 </a:t>
                      </a:r>
                      <a:r>
                        <a:rPr lang="ru-RU" sz="1600" kern="0" spc="1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октября)</a:t>
                      </a:r>
                    </a:p>
                  </a:txBody>
                  <a:tcPr marL="7092" marR="70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494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kern="0" baseline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15494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Расширять </a:t>
                      </a:r>
                      <a:r>
                        <a:rPr lang="ru-RU" sz="1600" kern="0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 детей об осени. Закреплять знания о правилах безопасного поведения в природе. Закреплять знания о временах года, последовательности месяцев в году. Воспитывать бережное отношение к природе.</a:t>
                      </a:r>
                    </a:p>
                    <a:p>
                      <a:pPr indent="15494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0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Расширять представления об отображении осени в произведениях искусства (поэтического, изобразительного, музыкального</a:t>
                      </a:r>
                      <a:r>
                        <a:rPr lang="ru-RU" sz="1600" kern="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</a:t>
                      </a:r>
                      <a:endParaRPr lang="ru-RU" sz="1600" kern="0" baseline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092" marR="7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1.«Осень». (Изменения в неживой природе. Осень в городе. Птицы осенью. Животные осенью.)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2.«Труд людей осенью»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(Уборка урожая, фрукты, ягоды и овощи,  дары осени, бережное отношение к природе)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3.«Лес. Лиственные и хвойные деревья»</a:t>
                      </a:r>
                    </a:p>
                  </a:txBody>
                  <a:tcPr marL="7092" marR="70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600" kern="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600" kern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Праздник </a:t>
                      </a:r>
                      <a:endParaRPr lang="en-US" sz="1600" kern="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600" kern="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600" kern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600" kern="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Осень».</a:t>
                      </a: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600" kern="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600" kern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Выставка</a:t>
                      </a:r>
                      <a:endParaRPr lang="en-US" sz="1600" kern="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ru-RU" sz="1600" kern="0" baseline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600" kern="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детского </a:t>
                      </a:r>
                      <a:endParaRPr lang="en-US" sz="1600" kern="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600" kern="0" baseline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600" kern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творчества</a:t>
                      </a:r>
                      <a:r>
                        <a:rPr lang="ru-RU" sz="1600" kern="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7092" marR="70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4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92" marR="70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092" marR="7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092" marR="70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092" marR="70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x-none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Комплексно- тематическое планирование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Группа раннего возраста (2-3 лет)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23259472"/>
              </p:ext>
            </p:extLst>
          </p:nvPr>
        </p:nvGraphicFramePr>
        <p:xfrm>
          <a:off x="179513" y="980728"/>
          <a:ext cx="8568951" cy="5832648"/>
        </p:xfrm>
        <a:graphic>
          <a:graphicData uri="http://schemas.openxmlformats.org/drawingml/2006/table">
            <a:tbl>
              <a:tblPr/>
              <a:tblGrid>
                <a:gridCol w="1152128"/>
                <a:gridCol w="1160242"/>
                <a:gridCol w="2365870"/>
                <a:gridCol w="1928826"/>
                <a:gridCol w="1961885"/>
              </a:tblGrid>
              <a:tr h="7915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Задачи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Тематика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содержания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Организация различных видов детской деятельности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и деятельности в режимных моментах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1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Виды деятельности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(по ФГОС)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Формы, методы и приемы совместной деятельности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педагога с детьми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Формы, методы и приемы самостоятельной деятельности детей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77983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*из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примерной 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образоват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программы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*из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содержания задач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выделяется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развернутая тематика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Предметная деятельность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и игры с составными и динамическими игрушками</a:t>
                      </a: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Общение с взрослым и совместные игры со сверстниками по руководством взрослого</a:t>
                      </a: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Самообслуживание и действия с бытовыми предметами-орудиями</a:t>
                      </a: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Экспериментирование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с материалами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(песок, вода, тесто и др.)</a:t>
                      </a: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Двигательная активность</a:t>
                      </a: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Восприятие смысла музыка, сказок, стихов</a:t>
                      </a: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Рассматривание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картинок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Комплексно-тематическое планирование</a:t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группа подготовительная к школе (6-7 лет)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76847978"/>
              </p:ext>
            </p:extLst>
          </p:nvPr>
        </p:nvGraphicFramePr>
        <p:xfrm>
          <a:off x="179512" y="939119"/>
          <a:ext cx="8712969" cy="5650241"/>
        </p:xfrm>
        <a:graphic>
          <a:graphicData uri="http://schemas.openxmlformats.org/drawingml/2006/table">
            <a:tbl>
              <a:tblPr/>
              <a:tblGrid>
                <a:gridCol w="1309763"/>
                <a:gridCol w="1095607"/>
                <a:gridCol w="2262319"/>
                <a:gridCol w="2262319"/>
                <a:gridCol w="1782961"/>
              </a:tblGrid>
              <a:tr h="642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Задачи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Тематика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содержания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Организация различных видов детской деятельности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и деятельности в режимных моментах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5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Виды деятельности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Формы, методы и приемы совместной деятельности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педагога с детьми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Формы, методы и приемы самостоятельной деятельности детей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878">
                <a:tc row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*из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примерной 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образоват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программы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*из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содержания задач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выделяется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развернутая тематика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3243" marR="43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Игровая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Д/и, С/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игра,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Р/И, и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гры- аттракционы: 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Самообслуживание и элементарный бытовой труд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Коммуникативная 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Восприятие художественной литературы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Музыкальная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Слушание,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</a:rPr>
                        <a:t> п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ение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Игры на дет.муз. инструментах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err="1">
                          <a:latin typeface="Times New Roman"/>
                        </a:rPr>
                        <a:t>Муз-дид</a:t>
                      </a:r>
                      <a:r>
                        <a:rPr lang="ru-RU" sz="1200" dirty="0">
                          <a:latin typeface="Times New Roman"/>
                        </a:rPr>
                        <a:t>. </a:t>
                      </a:r>
                      <a:r>
                        <a:rPr lang="ru-RU" sz="1200" dirty="0" err="1">
                          <a:latin typeface="Times New Roman"/>
                        </a:rPr>
                        <a:t>игы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Двигательная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err="1">
                          <a:latin typeface="Times New Roman"/>
                        </a:rPr>
                        <a:t>П\и</a:t>
                      </a:r>
                      <a:endParaRPr lang="ru-RU" sz="1200" dirty="0">
                        <a:latin typeface="Times New Roman"/>
                      </a:endParaRPr>
                    </a:p>
                    <a:p>
                      <a:pPr algn="just"/>
                      <a:r>
                        <a:rPr lang="ru-RU" sz="1200" dirty="0">
                          <a:latin typeface="Times New Roman"/>
                        </a:rPr>
                        <a:t>ОВД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Изобразительная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56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243" marR="43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Конструирование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Познавательно-исследовательская</a:t>
                      </a: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spc="-50" dirty="0">
                          <a:latin typeface="Times New Roman"/>
                          <a:ea typeface="Times New Roman"/>
                          <a:cs typeface="Times New Roman"/>
                        </a:rPr>
                        <a:t>Исследование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spc="-50" dirty="0">
                          <a:latin typeface="Times New Roman"/>
                          <a:ea typeface="Times New Roman"/>
                          <a:cs typeface="Times New Roman"/>
                        </a:rPr>
                        <a:t>Эксперименты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Комплексно-тематическое планирование</a:t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Группа подготовительная к школе (6-7 лет)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863214"/>
          <a:ext cx="8640960" cy="5882640"/>
        </p:xfrm>
        <a:graphic>
          <a:graphicData uri="http://schemas.openxmlformats.org/drawingml/2006/table">
            <a:tbl>
              <a:tblPr/>
              <a:tblGrid>
                <a:gridCol w="2605968"/>
                <a:gridCol w="1285884"/>
                <a:gridCol w="2286272"/>
                <a:gridCol w="1451777"/>
                <a:gridCol w="1011059"/>
              </a:tblGrid>
              <a:tr h="565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Организация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образовательной деятельности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Условия и средства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Итоговые мероприятия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83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Вид образовательной деятельности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Программно-методические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Наглядно-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дидактические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(по </a:t>
                      </a:r>
                      <a:r>
                        <a:rPr lang="ru-RU" sz="1400" i="1" dirty="0" smtClean="0">
                          <a:latin typeface="Times New Roman"/>
                          <a:ea typeface="Times New Roman"/>
                        </a:rPr>
                        <a:t>центрам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развития)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Взаимодействие с родителями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(формы, методы, приемы)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Праздники, досуги, развлечения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42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Познание. Формирование целостной картины мира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Тема 1: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Цель: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Тема 2: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Цель: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Центр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школьника: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атрибуты,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школьные принадлежности.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Центр книги: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согласно перечню </a:t>
                      </a: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худож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литературы, наборы последовательных картинок на тему «Школа», «Мой день».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Центр природы: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дары осени. Обновление и пополнение оборудования для труда в природном уголке (палочки для рыхления, салфетки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и.т.п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</a:rPr>
                        <a:t>Изо-центр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трафареты, раскраски,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штрихофки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, фигурные линейки, лекала. Копировальная бумага  для переводок.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Центр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экспериментирования: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различные виды часов, календари. Карты схемы здания школы, карта участка и группы.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Познав.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центр: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иллюстрации,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дид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игры, парные картинки и лото о школе, профессиях в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д\с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и о комнатных растениях.</a:t>
                      </a: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50" b="1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Коммуникация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Чтение художественной  литературой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Формирование элементарных математических представлений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Конструктивная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деятельность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Рисование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Лепка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Аппликация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</a:endParaRPr>
                    </a:p>
                  </a:txBody>
                  <a:tcPr marL="43891" marR="438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8892480" cy="323292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 </a:t>
            </a:r>
            <a:b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программы</a:t>
            </a:r>
            <a:b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«Сообщество» в проектировании образовательного процесса в ДОУ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971600" y="3284984"/>
            <a:ext cx="7487008" cy="2160240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«Сообщество» под ред. О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Л. Князевой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Учебно-методическое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реализации программы «Сообщество» в российских детских садах –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 под редакцией О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Л. Князевой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М.: «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Гендальф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2000 г.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983062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755576" y="0"/>
            <a:ext cx="7570787" cy="764705"/>
          </a:xfrm>
        </p:spPr>
        <p:txBody>
          <a:bodyPr/>
          <a:lstStyle/>
          <a:p>
            <a:r>
              <a:rPr lang="ru-RU" sz="32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«ПАУТИНКА»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-108520" y="908720"/>
            <a:ext cx="3384376" cy="2232248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2511425" algn="l"/>
              </a:tabLst>
            </a:pPr>
            <a:endParaRPr lang="ru-RU" sz="1400" b="1" dirty="0" smtClean="0">
              <a:solidFill>
                <a:srgbClr val="3E2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tabLst>
                <a:tab pos="2511425" algn="l"/>
              </a:tabLst>
            </a:pPr>
            <a:r>
              <a:rPr lang="ru-RU" sz="1400" b="1" dirty="0" smtClean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МАТЕМАТИКИ</a:t>
            </a:r>
          </a:p>
          <a:p>
            <a:pPr algn="ctr">
              <a:tabLst>
                <a:tab pos="2511425" algn="l"/>
              </a:tabLst>
            </a:pP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Сосчитать 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машины, дома; написать номера на домах и машинах; найти самые высокие дома в альбоме «Архитектура»; сосчитать и нарисовать, сколько окошек в твоем доме; измерить условной меркой длину своей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комнаты. 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3275856" y="3356992"/>
            <a:ext cx="2448272" cy="1367160"/>
          </a:xfrm>
          <a:prstGeom prst="foldedCorner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76200">
            <a:solidFill>
              <a:srgbClr val="4C3490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 </a:t>
            </a:r>
            <a:r>
              <a:rPr lang="ru-RU" b="1" dirty="0" smtClean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endParaRPr lang="ru-RU" b="1" dirty="0">
              <a:solidFill>
                <a:srgbClr val="3E2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cap="all" dirty="0" smtClean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«ДОМ. Город»</a:t>
            </a:r>
            <a:endParaRPr lang="ru-RU" b="1" i="1" cap="all" dirty="0">
              <a:solidFill>
                <a:srgbClr val="3E2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0" y="4653136"/>
            <a:ext cx="3491880" cy="2088232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ИСКУССТВА</a:t>
            </a:r>
            <a:r>
              <a:rPr lang="ru-RU" sz="1400" b="1" i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400" b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Нарисовать дома; наклеить домики, украсить их; сделать коллаж «Город»; рассмотреть альбом «Архитектура»;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коллективную работу «Волшебный город»; заселить большой дом. </a:t>
            </a: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059832" y="908720"/>
            <a:ext cx="2952328" cy="2232248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СТРОИТЕЛЬСТВА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макет города - дома, мосты, дороги, театр, магазин. </a:t>
            </a:r>
            <a:endParaRPr lang="ru-RU" sz="2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987824" y="4900572"/>
            <a:ext cx="2448272" cy="19442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ИГРЫ</a:t>
            </a:r>
          </a:p>
          <a:p>
            <a:r>
              <a:rPr lang="ru-RU" sz="1600" b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Сюжетные игры «Магазин строительных материалов», «Книжный магазин» 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5652120" y="836712"/>
            <a:ext cx="3384376" cy="252028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ПОЗНАНИЯ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альбом «Архитектура», подготовить иллюстрации из старых журналов - для коллажей; найти в энциклопедии самые необычные дома</a:t>
            </a:r>
            <a:endParaRPr lang="ru-RU" sz="16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5183560" y="4869160"/>
            <a:ext cx="3780928" cy="200792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ЛИТЕРАТУРЫ</a:t>
            </a:r>
          </a:p>
          <a:p>
            <a:pPr marL="285750" indent="-285750" algn="ctr"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«Что я видел в городе»; придумать названия новому городу и улицам для коллажа «Город»; прочитать книгу «Приключения Незнайки» </a:t>
            </a: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Носова </a:t>
            </a: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5796136" y="3356992"/>
            <a:ext cx="3096344" cy="144016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ПЕСКА И ВОДЫ Строить дома, замки, дороги, мосты, города, украшать их, играть в них.</a:t>
            </a:r>
            <a:endParaRPr lang="ru-RU" sz="1600" b="1" i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0" y="3212976"/>
            <a:ext cx="3096344" cy="144016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rgbClr val="3E2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ОТКРЫТАЯ ПЛОЩАДКА</a:t>
            </a:r>
          </a:p>
          <a:p>
            <a:pPr>
              <a:buFont typeface="Courier New" pitchFamily="49" charset="0"/>
              <a:buNone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праздник «Незнайка в Цветочном городе</a:t>
            </a:r>
            <a:r>
              <a:rPr lang="ru-RU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b="1" i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49042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11" grpId="0" animBg="1"/>
      <p:bldP spid="12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628800"/>
            <a:ext cx="8229600" cy="3960440"/>
          </a:xfrm>
        </p:spPr>
        <p:txBody>
          <a:bodyPr/>
          <a:lstStyle/>
          <a:p>
            <a:pPr algn="ctr">
              <a:buNone/>
            </a:pP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</a:p>
          <a:p>
            <a:pPr algn="ctr">
              <a:buNone/>
            </a:pPr>
            <a:endParaRPr lang="ru-RU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УСПЕХОВ </a:t>
            </a:r>
          </a:p>
          <a:p>
            <a:pPr algn="ctr">
              <a:buNone/>
            </a:pP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ДАЛЬНЕЙШЕЙ РАБОТЕ!</a:t>
            </a:r>
            <a:endParaRPr lang="ru-RU" sz="36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075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200"/>
                            </p:stCondLst>
                            <p:childTnLst>
                              <p:par>
                                <p:cTn id="22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Нормативно-правовое обеспечение 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деятельности педагога ДОО.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Федеральные  законы: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Федеральный  закон от 29 декабря 2012 года № 273–ФЗ  Российской Федерации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Федерации»; </a:t>
            </a:r>
          </a:p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 Нормативно-правовыми  документы  Министерства образования РФ: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России) от  30 августа 2013 г. № 1014 г. Москва «Об утверждении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Порядка организации и осуществления образовательной деятельности по основным общеобразовательным программам дошкольного образования»;</a:t>
            </a:r>
          </a:p>
          <a:p>
            <a:pPr lvl="0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(Приказ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России №1155 от 17.10.2013 года); </a:t>
            </a:r>
          </a:p>
          <a:p>
            <a:pPr lvl="0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Комментарии к ФГОС дошкольного образования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28.02.2014 г. № 08-249;</a:t>
            </a:r>
          </a:p>
          <a:p>
            <a:pPr lvl="0"/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2.4.1.3049-13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«Санитарно-эпидемиологические требования к устройству, содержанию и организации режима работы в дошкольных организациях»  от 15.05.2013г. № 26.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88640"/>
            <a:ext cx="7858180" cy="714380"/>
          </a:xfrm>
        </p:spPr>
        <p:txBody>
          <a:bodyPr>
            <a:norm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педагога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857364"/>
            <a:ext cx="7715304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4051270564"/>
              </p:ext>
            </p:extLst>
          </p:nvPr>
        </p:nvGraphicFramePr>
        <p:xfrm>
          <a:off x="642910" y="1428736"/>
          <a:ext cx="778674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3357554" y="5500702"/>
            <a:ext cx="5143536" cy="857256"/>
            <a:chOff x="3446169" y="37719"/>
            <a:chExt cx="5786478" cy="1142984"/>
          </a:xfrm>
        </p:grpSpPr>
        <p:sp>
          <p:nvSpPr>
            <p:cNvPr id="6" name="Прямоугольник с двумя скругленными соседними углами 5"/>
            <p:cNvSpPr/>
            <p:nvPr/>
          </p:nvSpPr>
          <p:spPr>
            <a:xfrm rot="5400000">
              <a:off x="5815533" y="-2236411"/>
              <a:ext cx="1047750" cy="5786478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3660483" y="37719"/>
              <a:ext cx="4932367" cy="9454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59055" rIns="118110" bIns="59055" numCol="1" spcCol="1270" anchor="ctr" anchorCtr="0">
              <a:noAutofit/>
            </a:bodyPr>
            <a:lstStyle/>
            <a:p>
              <a:pPr marL="285750" lvl="1" indent="-28575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Аннотация к рабочей программе</a:t>
              </a:r>
              <a:endParaRPr lang="ru-RU" sz="2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642910" y="5429264"/>
            <a:ext cx="2803227" cy="1166835"/>
            <a:chOff x="0" y="2752328"/>
            <a:chExt cx="2803227" cy="1309687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2752328"/>
              <a:ext cx="2803227" cy="130968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63934" y="2816262"/>
              <a:ext cx="2675359" cy="11818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36195" rIns="72390" bIns="36195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400" b="1" kern="1200" dirty="0" smtClean="0">
                  <a:latin typeface="Times New Roman" pitchFamily="18" charset="0"/>
                  <a:cs typeface="Times New Roman" pitchFamily="18" charset="0"/>
                </a:rPr>
                <a:t>Ознакомление родителей</a:t>
              </a:r>
              <a:endParaRPr lang="ru-RU" sz="24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52012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858180" cy="792088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 ЦЕЛЕВОЙ РАЗДЕЛ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6048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1.1.Пояснительная записка.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1.1.1.Цели и задачи  РП (из примерной ОП).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1.1.2. Принципы и подходы  (из ФГОС)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1.1.3.Характеристика возрастных и индивидуальных особенностей развития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детей.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Возрастные особенности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 примерной ОП</a:t>
            </a: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Индивидуальные особенности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заполняются педагогом: </a:t>
            </a:r>
          </a:p>
          <a:p>
            <a:pPr>
              <a:buFont typeface="Wingdings" pitchFamily="2" charset="2"/>
              <a:buChar char="ü"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Индивидуальные особенности детей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__________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группы № __ «_______»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indent="-163513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группе 25 человек: 16 девочек, 9 мальчиков. </a:t>
            </a:r>
          </a:p>
          <a:p>
            <a:pPr indent="-163513">
              <a:buFont typeface="Wingdings" pitchFamily="2" charset="2"/>
              <a:buChar char="ü"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Состояние здоровья воспитанников: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 группа - ___чел., 2 группа -____ чел.,  3 группа - ____ чел.</a:t>
            </a:r>
          </a:p>
          <a:p>
            <a:pPr marL="180975" indent="-163513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Наличие хронических заболеваний и особенности здоровья детей:</a:t>
            </a:r>
          </a:p>
          <a:p>
            <a:pPr indent="-163513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Дети с ОВЗ ___ человек, из них ____ с речевыми нарушениями (ОНР ____ чел, ФФНР и ФНР __,</a:t>
            </a:r>
          </a:p>
          <a:p>
            <a:pPr marL="179388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 другими особенностями здоровья: с ослабленным зрением ___ (носят очки ___ чел.),  болезни органов пищеварения ___ 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аллергии___чел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(__________________),  болезни органов дыхания __,  болезни кожи___,  болезни нервной системы ___, болезни костно-мышечной системы ___ (нарушения осанки ___, плоскостопие _____), другие заболевания__________________________</a:t>
            </a:r>
          </a:p>
          <a:p>
            <a:pPr marL="88900" lvl="0" indent="0">
              <a:buFont typeface="Wingdings" pitchFamily="2" charset="2"/>
              <a:buChar char="ü"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Социальный статус семей воспитанников: </a:t>
            </a:r>
          </a:p>
          <a:p>
            <a:pPr indent="-163513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Общее количество семей –     , полные семьи -   , неполные семьи -   , </a:t>
            </a:r>
          </a:p>
          <a:p>
            <a:pPr indent="-163513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многодетные (3 и более ребенка) -   , с одним ребенком -</a:t>
            </a:r>
          </a:p>
          <a:p>
            <a:pPr indent="-163513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Имеющие детей под опекой -   , малообеспеченных семей –     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276962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60648"/>
            <a:ext cx="8001056" cy="648072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 ЦЕЛЕВОЙ РАЗДЕЛ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7848872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1.1.Пояснительная записка. </a:t>
            </a:r>
          </a:p>
          <a:p>
            <a:pPr indent="-163513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Отличительные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особенности детей группы: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-163513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адаптации детей к условиям ДОУ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(вновь проступившие дети)_____________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163513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Интересы и предпочтения в игровой деятельности: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715963" indent="-271463"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подвижные игры __ чел.,</a:t>
            </a:r>
          </a:p>
          <a:p>
            <a:pPr marL="715963" indent="-271463"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сюжетно-ролевые игры __ чел.,</a:t>
            </a:r>
          </a:p>
          <a:p>
            <a:pPr marL="715963" indent="-271463"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игры с развивающим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материалом__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чел.,</a:t>
            </a:r>
          </a:p>
          <a:p>
            <a:pPr marL="715963" indent="-271463"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игры с конструктором и строительным материалом __ чел.</a:t>
            </a:r>
          </a:p>
          <a:p>
            <a:pPr indent="-163513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Особенности и интересы в познавательной сфере: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163513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Особенности взаимоотношений со сверстниками: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383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80920" cy="1176940"/>
          </a:xfrm>
        </p:spPr>
        <p:txBody>
          <a:bodyPr>
            <a:norm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1.2. Планируемые результаты освоения РП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12776"/>
            <a:ext cx="7848872" cy="457203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Планируемые результаты освоения РП представлены в виде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целевых ориентиров дошкольного образования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которые представляют собой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социально-нормативные возрастные характеристики возможных достижений ребенка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 этапе завершения уровня дошкольного образования.  </a:t>
            </a:r>
          </a:p>
          <a:p>
            <a:pPr>
              <a:lnSpc>
                <a:spcPct val="120000"/>
              </a:lnSpc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ru-RU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(из Примерной ОП)</a:t>
            </a:r>
          </a:p>
          <a:p>
            <a:endParaRPr lang="ru-RU" sz="2300" dirty="0" smtClean="0"/>
          </a:p>
          <a:p>
            <a:pPr>
              <a:buNone/>
            </a:pPr>
            <a:endParaRPr lang="ru-RU" sz="4300" dirty="0" smtClean="0"/>
          </a:p>
        </p:txBody>
      </p:sp>
    </p:spTree>
    <p:extLst>
      <p:ext uri="{BB962C8B-B14F-4D97-AF65-F5344CB8AC3E}">
        <p14:creationId xmlns="" xmlns:p14="http://schemas.microsoft.com/office/powerpoint/2010/main" val="239202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95011"/>
            <a:ext cx="8249000" cy="505797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Использование образовательных технологий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62525861"/>
              </p:ext>
            </p:extLst>
          </p:nvPr>
        </p:nvGraphicFramePr>
        <p:xfrm>
          <a:off x="428596" y="1772817"/>
          <a:ext cx="8535892" cy="497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946"/>
                <a:gridCol w="4267946"/>
              </a:tblGrid>
              <a:tr h="32065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G_Souvenir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Направления развития</a:t>
                      </a:r>
                      <a:endParaRPr lang="ru-RU" sz="1400" dirty="0">
                        <a:latin typeface="AG_Souveni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Calibri"/>
                          <a:cs typeface="Times New Roman"/>
                        </a:rPr>
                        <a:t>Образовательная технология </a:t>
                      </a:r>
                      <a:endParaRPr lang="ru-RU" sz="1400" b="0" dirty="0">
                        <a:latin typeface="AG_Souveni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7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</a:rPr>
                        <a:t>Познавательное развитие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AG_Souvenir"/>
                          <a:ea typeface="Helvetica-Bold"/>
                          <a:cs typeface="Times New Roman"/>
                        </a:rPr>
                        <a:t> </a:t>
                      </a:r>
                      <a:r>
                        <a:rPr lang="ru-RU" sz="1800" b="1" i="1" dirty="0" smtClean="0">
                          <a:latin typeface="Times New Roman"/>
                          <a:ea typeface="Helvetica-Bold"/>
                          <a:cs typeface="Times New Roman"/>
                        </a:rPr>
                        <a:t>Технологии </a:t>
                      </a:r>
                      <a:r>
                        <a:rPr lang="ru-RU" sz="1800" b="1" i="1" dirty="0" err="1">
                          <a:latin typeface="Times New Roman"/>
                          <a:ea typeface="Helvetica-Bold"/>
                          <a:cs typeface="Times New Roman"/>
                        </a:rPr>
                        <a:t>деятельностного</a:t>
                      </a:r>
                      <a:r>
                        <a:rPr lang="ru-RU" sz="1800" b="1" i="1" dirty="0">
                          <a:latin typeface="Times New Roman"/>
                          <a:ea typeface="Helvetica-Bold"/>
                          <a:cs typeface="Times New Roman"/>
                        </a:rPr>
                        <a:t> подхода </a:t>
                      </a:r>
                      <a:endParaRPr lang="ru-RU" sz="1800" i="1" dirty="0" smtClean="0">
                        <a:latin typeface="Times New Roman"/>
                        <a:ea typeface="Helvetica-Bold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/>
                          <a:ea typeface="Calibri"/>
                        </a:rPr>
                        <a:t>Технология </a:t>
                      </a:r>
                      <a:r>
                        <a:rPr lang="ru-RU" sz="1800" b="1" i="1" dirty="0">
                          <a:latin typeface="Times New Roman"/>
                          <a:ea typeface="Calibri"/>
                        </a:rPr>
                        <a:t>проектного обучения </a:t>
                      </a:r>
                      <a:endParaRPr lang="ru-RU" sz="1800" b="1" i="1" dirty="0" smtClean="0"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/>
                          <a:ea typeface="Helvetica-Bold"/>
                        </a:rPr>
                        <a:t>Технология </a:t>
                      </a:r>
                      <a:r>
                        <a:rPr lang="ru-RU" sz="1800" b="1" i="1" dirty="0">
                          <a:latin typeface="Times New Roman"/>
                          <a:ea typeface="Helvetica-Bold"/>
                        </a:rPr>
                        <a:t>развивающего </a:t>
                      </a:r>
                      <a:r>
                        <a:rPr lang="ru-RU" sz="1800" b="1" i="1" dirty="0" smtClean="0">
                          <a:latin typeface="Times New Roman"/>
                          <a:ea typeface="Helvetica-Bold"/>
                        </a:rPr>
                        <a:t>обучения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09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</a:rPr>
                        <a:t>Речевое развитие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/>
                          <a:ea typeface="Calibri"/>
                        </a:rPr>
                        <a:t>Технология наглядного моделирования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/>
                          <a:ea typeface="Calibri"/>
                        </a:rPr>
                        <a:t>Дыхательная</a:t>
                      </a:r>
                      <a:r>
                        <a:rPr lang="ru-RU" sz="1800" b="1" i="1" baseline="0" dirty="0" smtClean="0">
                          <a:latin typeface="Times New Roman"/>
                          <a:ea typeface="Calibri"/>
                        </a:rPr>
                        <a:t> гимнастика</a:t>
                      </a:r>
                      <a:endParaRPr lang="ru-RU" sz="1800" b="1" i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69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Физическое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</a:rPr>
                        <a:t>развитие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8575" algn="just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Здоровьесберегающие</a:t>
                      </a:r>
                      <a:r>
                        <a:rPr lang="ru-RU" sz="18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технологии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34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Художественно-эстетическое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Основывается на </a:t>
                      </a:r>
                      <a:r>
                        <a:rPr lang="ru-RU" sz="1800" dirty="0" err="1">
                          <a:latin typeface="Times New Roman"/>
                          <a:ea typeface="Calibri"/>
                        </a:rPr>
                        <a:t>деятельностном</a:t>
                      </a:r>
                      <a:r>
                        <a:rPr lang="ru-RU" sz="1800" dirty="0">
                          <a:latin typeface="Times New Roman"/>
                          <a:ea typeface="Calibri"/>
                        </a:rPr>
                        <a:t> подходе и стимуляции творческой деятельности детей за счёт свободного выбора художественных материалов и оборудования, а также способов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</a:rPr>
                        <a:t>изображения.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94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</a:rPr>
                        <a:t>Социально-коммуникативное</a:t>
                      </a:r>
                      <a:endParaRPr lang="ru-RU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indent="3606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Helvetica-Bold"/>
                          <a:cs typeface="Times New Roman"/>
                        </a:rPr>
                        <a:t>Технология </a:t>
                      </a:r>
                      <a:r>
                        <a:rPr lang="ru-RU" sz="1800" b="1" i="1" dirty="0" err="1">
                          <a:latin typeface="Times New Roman"/>
                          <a:ea typeface="Helvetica-Bold"/>
                          <a:cs typeface="Times New Roman"/>
                        </a:rPr>
                        <a:t>гендерного</a:t>
                      </a:r>
                      <a:r>
                        <a:rPr lang="ru-RU" sz="1800" b="1" i="1" dirty="0">
                          <a:latin typeface="Times New Roman"/>
                          <a:ea typeface="Helvetica-Bold"/>
                          <a:cs typeface="Times New Roman"/>
                        </a:rPr>
                        <a:t> </a:t>
                      </a:r>
                      <a:r>
                        <a:rPr lang="ru-RU" sz="1800" b="1" i="1" dirty="0" smtClean="0">
                          <a:latin typeface="Times New Roman"/>
                          <a:ea typeface="Helvetica-Bold"/>
                          <a:cs typeface="Times New Roman"/>
                        </a:rPr>
                        <a:t>воспитания</a:t>
                      </a:r>
                      <a:endParaRPr lang="ru-RU" sz="1800" dirty="0">
                        <a:latin typeface="AG_Souveni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428596" y="18864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СОДЕРЖАТЕЛЬНЫЙ РАЗДЕЛ</a:t>
            </a:r>
            <a:r>
              <a:rPr kumimoji="0" lang="ru-RU" sz="44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44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400" b="1" i="0" u="none" strike="noStrike" kern="1200" cap="all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548680"/>
            <a:ext cx="83210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2.1.Содержание, формы, способы, методы и средства образовательной деятельности по освоению детьми образовательных областей.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473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2. СОДЕРЖАТЕЛЬНЫЙ РАЗДЕЛ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66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064896" cy="53614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Этот раздел может быть представлен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таблицами: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(на год) 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Комплексно-тематическое планирование (на тему/событие)</a:t>
            </a: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2.2.Часть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формируемая участниками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образовательных отношений.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(Описание и перечень региональных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и/или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парциальных программ и технологий)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2.3. Особенности образовательной деятельности разных видов и культурных практик.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2.4. Способы и направления поддержки детской инициативы.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2.5. Особенности взаимодействия педагогического коллектива с семьями воспитанников и социальными партнерами. 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(Формы работы, методы и приемы работы с родителями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2.6. Содержание коррекционной работы.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60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66</Template>
  <TotalTime>1030</TotalTime>
  <Words>2297</Words>
  <Application>Microsoft Office PowerPoint</Application>
  <PresentationFormat>Экран (4:3)</PresentationFormat>
  <Paragraphs>388</Paragraphs>
  <Slides>28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66</vt:lpstr>
      <vt:lpstr>Школа  молодого воспитателя</vt:lpstr>
      <vt:lpstr>Кто не знает куда направляется, тот очень удивится попав не туда   Марк твен </vt:lpstr>
      <vt:lpstr>Нормативно-правовое обеспечение  деятельности педагога ДОО. </vt:lpstr>
      <vt:lpstr>Рабочая программа педагога</vt:lpstr>
      <vt:lpstr>1. ЦЕЛЕВОЙ РАЗДЕЛ</vt:lpstr>
      <vt:lpstr>1. ЦЕЛЕВОЙ РАЗДЕЛ</vt:lpstr>
      <vt:lpstr>1.2. Планируемые результаты освоения РП</vt:lpstr>
      <vt:lpstr>Использование образовательных технологий</vt:lpstr>
      <vt:lpstr> 2. СОДЕРЖАТЕЛЬНЫЙ РАЗДЕЛ </vt:lpstr>
      <vt:lpstr>3. ОРГАНИЗАЦИОННЫЙ РАЗДЕЛ </vt:lpstr>
      <vt:lpstr> 3. ОРГАНИЗАЦИОННЫЙ РАЗДЕЛ </vt:lpstr>
      <vt:lpstr>Программно-методическое обеспечение:</vt:lpstr>
      <vt:lpstr>Содержание предметной среды в группе </vt:lpstr>
      <vt:lpstr>3.4. Педагогическая оценка  индивидуального развития детей</vt:lpstr>
      <vt:lpstr>Слайд 15</vt:lpstr>
      <vt:lpstr>Три модели проектирования  образовательного процесса в ДОО</vt:lpstr>
      <vt:lpstr>Комплексно-тематический принцип построения содержания образования </vt:lpstr>
      <vt:lpstr>Виды комплексно-тематического планирования</vt:lpstr>
      <vt:lpstr>Комплексно - тематическая модель образовательного процесса  (В. И. Слободчиков , 2005 год). </vt:lpstr>
      <vt:lpstr>Темообразующие факторы  (по Н.А. Коротковой)   </vt:lpstr>
      <vt:lpstr>Комплексно-тематический принцип построения содержания образования </vt:lpstr>
      <vt:lpstr>Тематическое планирование.  (Подготовительная группа, с 6 до 7 лет) </vt:lpstr>
      <vt:lpstr>Комплексно- тематическое планирование Группа раннего возраста (2-3 лет) </vt:lpstr>
      <vt:lpstr>Комплексно-тематическое планирование группа подготовительная к школе (6-7 лет)</vt:lpstr>
      <vt:lpstr>Комплексно-тематическое планирование Группа подготовительная к школе (6-7 лет)</vt:lpstr>
      <vt:lpstr>Использование   технологии программы «Сообщество» в проектировании образовательного процесса в ДОУ</vt:lpstr>
      <vt:lpstr>Планирование «ПАУТИНКА»</vt:lpstr>
      <vt:lpstr>Слайд 28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Школа молодого воспитателя</dc:title>
  <dc:creator>Admin</dc:creator>
  <cp:lastModifiedBy>1</cp:lastModifiedBy>
  <cp:revision>95</cp:revision>
  <dcterms:created xsi:type="dcterms:W3CDTF">2014-04-21T08:50:16Z</dcterms:created>
  <dcterms:modified xsi:type="dcterms:W3CDTF">2014-09-24T15:02:19Z</dcterms:modified>
</cp:coreProperties>
</file>