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8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29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6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10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9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92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5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90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6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39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854D8-8DBE-464B-A0E2-8BC3B4322CD6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8DBF7-052B-4359-8D75-405934C00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73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go.html?href=https%3A%2F%2Fru.wikipedia.org%2Fwiki%2F%25D0%259B%25D0%25B5%25D1%2582%25D0%25B0%25D1%2582%25D0%25B5%25D0%25BB%25D1%258C%25D0%25BD%25D1%258B%25D0%25B9_%25D0%25B0%25D0%25BF%25D0%25BF%25D0%25B0%25D1%2580%25D0%25B0%25D1%2582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hyperlink" Target="https://ria.ru/event_Den_nachala_kosmicheskojj_ehry_chelovechestva" TargetMode="Externa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954" y="2162269"/>
            <a:ext cx="11412070" cy="238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 терминов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воспитанников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 КОСМИЧЕСКОЙ ЭРЫ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https://www.clipartmax.com/png/full/294-2940010_astronaut-space-suit-outer-space-stock-photography-%E0%B8%95%E0%B8%B1%E0%B8%A7-%E0%B8%81%E0%B8%B2%E0%B8%A3%E0%B9%8C%E0%B8%95%E0%B8%B9%E0%B8%99-%E0%B8%AD%E0%B8%B2%E0%B8%8A%E0%B8%B5%E0%B8%9E-%E0%B8%99%E0%B8%B1%E0%B8%81%E0%B8%9A%E0%B8%B4%E0%B8%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695" y="4655127"/>
            <a:ext cx="1662610" cy="182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5493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342434"/>
            <a:ext cx="11878235" cy="670578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Гагарин Юрий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Алексеевич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космонавт в мире</a:t>
            </a:r>
            <a:r>
              <a:rPr lang="ru-RU" sz="3200" dirty="0"/>
              <a:t>.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https://www.clipartmax.com/png/full/294-2940010_astronaut-space-suit-outer-space-stock-photography-%E0%B8%95%E0%B8%B1%E0%B8%A7-%E0%B8%81%E0%B8%B2%E0%B8%A3%E0%B9%8C%E0%B8%95%E0%B8%B9%E0%B8%99-%E0%B8%AD%E0%B8%B2%E0%B8%8A%E0%B8%B5%E0%B8%9E-%E0%B8%99%E0%B8%B1%E0%B8%81%E0%B8%9A%E0%B8%B4%E0%B8%9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882" y="1013012"/>
            <a:ext cx="1662610" cy="182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www.culture.ru/storage/images/ddbb22feb382d646e0e205d01f22759a/127d2175d2b1bbe1247a8c69a01c140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083834"/>
            <a:ext cx="1005840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9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1.04167E-6 -3.33333E-6 L -0.00742 -0.00255 C -0.01042 -0.00347 -0.01341 -0.00393 -0.01628 -0.00509 C -0.0194 -0.00648 -0.02083 -0.00741 -0.02435 -0.00787 C -0.03021 -0.00833 -0.03607 -0.00856 -0.04193 -0.00903 C -0.04271 -0.00949 -0.04349 -0.00995 -0.04414 -0.01042 C -0.05521 -0.01528 -0.06406 -0.01018 -0.07721 -0.00903 C -0.07943 -0.00787 -0.08164 -0.00625 -0.08385 -0.00509 C -0.08529 -0.0044 -0.08685 -0.0044 -0.08828 -0.00393 C -0.08958 -0.00347 -0.09075 -0.00301 -0.09193 -0.00255 C -0.09349 -0.00185 -0.09492 -0.00069 -0.09635 -3.33333E-6 C -0.09896 0.00139 -0.10365 0.00301 -0.10664 0.00394 C -0.11471 0.01551 -0.10586 0.0044 -0.12292 0.01319 C -0.12461 0.01412 -0.1263 0.01505 -0.12799 0.01574 C -0.12943 0.01644 -0.13099 0.01667 -0.13242 0.01713 C -0.13359 0.01736 -0.1349 0.01806 -0.13607 0.01829 C -0.1375 0.01968 -0.13893 0.0213 -0.14049 0.02222 C -0.14167 0.02315 -0.14297 0.02315 -0.14414 0.02361 C -0.14518 0.02407 -0.14609 0.02431 -0.14713 0.025 C -0.14935 0.02616 -0.15143 0.02824 -0.15378 0.02894 C -0.15547 0.02917 -0.15716 0.02963 -0.15885 0.03009 C -0.16172 0.03102 -0.16289 0.03148 -0.16549 0.03287 L -0.29857 0.03009 C -0.29987 0.03009 -0.30104 0.02917 -0.30221 0.02894 C -0.30495 0.02824 -0.30768 0.02801 -0.31042 0.02755 C -0.31862 0.02454 -0.30846 0.02801 -0.3207 0.025 C -0.32187 0.02454 -0.32305 0.02384 -0.32435 0.02361 C -0.32943 0.02222 -0.33555 0.02176 -0.34049 0.02107 L -0.34857 0.01829 C -0.35273 0.01713 -0.35599 0.01667 -0.36042 0.01574 C -0.36758 0.0125 -0.35911 0.01597 -0.37357 0.01319 C -0.37461 0.01296 -0.37552 0.01227 -0.37656 0.01181 C -0.37799 0.01134 -0.37943 0.01088 -0.38099 0.01065 C -0.38581 0.00949 -0.39479 0.00857 -0.39935 0.00787 L -0.5332 0.00926 C -0.54075 0.00949 -0.54831 0.01181 -0.55599 0.01181 L -0.89492 0.01319 L -1.02135 0.01181 C -1.02305 0.01181 -1.03099 0.00972 -1.0332 0.00926 C -1.05117 0.00417 -1.04062 0.00648 -1.05221 0.00394 C -1.06172 -0.00093 -1.05286 0.00301 -1.06536 -3.33333E-6 C -1.06641 -0.00023 -1.06732 -0.00116 -1.06836 -0.00116 C -1.07253 -0.00185 -1.07669 -0.00208 -1.08086 -0.00255 C -1.08151 -0.00301 -1.08229 -0.00347 -1.08307 -0.00393 C -1.09844 -0.01157 -1.12344 -0.00718 -1.13229 -0.00787 L -1.13737 -0.01042 C -1.13815 -0.01088 -1.13893 -0.01134 -1.13958 -0.01157 C -1.14154 -0.01227 -1.14362 -0.01227 -1.14557 -0.01296 C -1.15026 -0.01458 -1.1513 -0.0162 -1.15586 -0.0169 C -1.15729 -0.01713 -1.15872 -0.0169 -1.16029 -0.0169 " pathEditMode="relative" ptsTypes="AAAAAAAAAAAAAAAAAAAAAAAAAAAAAAAAAAAAAAAAAAAAAAAAAAA">
                                      <p:cBhvr>
                                        <p:cTn id="6" dur="1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342434"/>
            <a:ext cx="11878235" cy="67057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Галилео Галилей -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провёл наблюдения в телескоп в 1610 году.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i.ytimg.com/vi/6dW32J7GDG8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26" y="1013012"/>
            <a:ext cx="10144746" cy="570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1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342434"/>
            <a:ext cx="11878235" cy="67057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Гуманоид -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разумное человекоподобное существо из легенд и фантастики. 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i.pinimg.com/originals/e3/0f/3b/e30f3bf9385cc7b6357cf81d61382ea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1366" y="1593032"/>
            <a:ext cx="3110728" cy="41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getdrawings.com/cliparts/manta-ray-clipart-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23" y="3064704"/>
            <a:ext cx="2550632" cy="37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getdrawings.com/cliparts/manta-ray-clipart-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9184" y="3161686"/>
            <a:ext cx="2485421" cy="369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1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4.58333E-6 0.00023 L 0.15729 -0.00139 C 0.15885 -0.00139 0.16054 -0.00232 0.1621 -0.00255 C 0.1664 -0.00324 0.1707 -0.00347 0.175 -0.00394 L 0.18151 -0.00671 C 0.18385 -0.00764 0.18645 -0.00787 0.1888 -0.00949 C 0.19726 -0.01482 0.19296 -0.0125 0.20182 -0.0162 C 0.20416 -0.01829 0.20638 -0.02107 0.20911 -0.02292 C 0.21028 -0.02384 0.21171 -0.02431 0.21289 -0.02546 C 0.21367 -0.02662 0.21471 -0.02801 0.21549 -0.02963 C 0.21601 -0.03079 0.22174 -0.04375 0.22382 -0.04699 C 0.22578 -0.05046 0.22851 -0.05301 0.2302 -0.05648 C 0.23125 -0.05833 0.2319 -0.06019 0.23307 -0.06181 C 0.23385 -0.06343 0.23502 -0.06435 0.2358 -0.06597 C 0.23697 -0.06806 0.2375 -0.0706 0.23867 -0.07269 C 0.23971 -0.075 0.24101 -0.07708 0.24231 -0.0794 C 0.24283 -0.08079 0.24335 -0.08218 0.24401 -0.08357 C 0.24518 -0.08588 0.24765 -0.09005 0.24869 -0.09283 C 0.24974 -0.0956 0.25039 -0.09861 0.25156 -0.10093 C 0.25312 -0.1044 0.25533 -0.10718 0.25703 -0.11042 C 0.26627 -0.12685 0.25273 -0.10347 0.26263 -0.12245 C 0.2651 -0.12755 0.26809 -0.13241 0.2707 -0.13727 C 0.27239 -0.14005 0.27421 -0.14236 0.27539 -0.14537 C 0.27734 -0.15093 0.27773 -0.15324 0.27994 -0.15764 C 0.28125 -0.15995 0.28242 -0.16204 0.28372 -0.16435 C 0.28867 -0.17269 0.28476 -0.16366 0.29101 -0.17639 C 0.29687 -0.18773 0.29049 -0.17894 0.29843 -0.18843 C 0.3052 -0.20509 0.29752 -0.18866 0.30403 -0.19792 C 0.30533 -0.2 0.30651 -0.20255 0.30768 -0.20463 C 0.30768 -0.2044 0.31601 -0.21667 0.31679 -0.21806 C 0.32513 -0.23009 0.31315 -0.21227 0.32252 -0.22894 C 0.32382 -0.23148 0.32565 -0.23333 0.32708 -0.23565 C 0.32773 -0.23681 0.32825 -0.23866 0.3289 -0.23958 C 0.33619 -0.25023 0.32929 -0.2375 0.33515 -0.24769 C 0.33632 -0.24954 0.33697 -0.25139 0.33815 -0.25324 C 0.33815 -0.25301 0.34648 -0.26505 0.34726 -0.26667 C 0.35273 -0.27431 0.34974 -0.27245 0.35481 -0.27477 C 0.35677 -0.27732 0.35885 -0.28033 0.36119 -0.28287 C 0.36224 -0.28403 0.3638 -0.28426 0.36497 -0.28542 C 0.36588 -0.28658 0.36653 -0.28843 0.36757 -0.28958 C 0.36875 -0.29074 0.37018 -0.2912 0.37122 -0.29213 C 0.37226 -0.29306 0.37317 -0.29421 0.37408 -0.29491 C 0.37513 -0.29583 0.37669 -0.29653 0.37773 -0.29769 C 0.37942 -0.29884 0.38072 -0.30046 0.38229 -0.30162 C 0.38359 -0.30255 0.38489 -0.30324 0.38593 -0.3044 C 0.3871 -0.30509 0.38789 -0.30648 0.38893 -0.30695 C 0.38984 -0.30787 0.3914 -0.30787 0.39257 -0.30833 C 0.3944 -0.30926 0.39622 -0.31065 0.39804 -0.31111 C 0.40013 -0.31158 0.41718 -0.31366 0.41835 -0.31366 L 0.46992 -0.3125 C 0.47096 -0.31227 0.47174 -0.31134 0.47278 -0.31111 C 0.47552 -0.31042 0.47812 -0.31019 0.48099 -0.30972 C 0.48828 -0.30833 0.48867 -0.3081 0.49674 -0.30579 C 0.51145 -0.29699 0.50104 -0.30394 0.51054 -0.2963 C 0.51184 -0.29537 0.51315 -0.29468 0.51419 -0.29352 C 0.51901 -0.28935 0.51783 -0.28889 0.52265 -0.28287 C 0.5233 -0.28171 0.52434 -0.28102 0.52526 -0.28009 C 0.52656 -0.2787 0.5276 -0.27732 0.5289 -0.27616 C 0.52994 -0.27523 0.53085 -0.27454 0.53177 -0.27338 C 0.54153 -0.25903 0.53385 -0.26898 0.53997 -0.25857 C 0.54114 -0.25671 0.54257 -0.25509 0.54362 -0.25324 C 0.54453 -0.25185 0.54492 -0.25046 0.54544 -0.24908 C 0.54908 -0.24283 0.55299 -0.23658 0.55664 -0.23033 C 0.5582 -0.22755 0.5595 -0.22477 0.56119 -0.22222 C 0.5621 -0.22083 0.56315 -0.21968 0.56393 -0.21806 C 0.56471 -0.2169 0.56523 -0.21528 0.56575 -0.21412 C 0.56666 -0.21273 0.5677 -0.21158 0.56875 -0.20995 C 0.56953 -0.20833 0.57044 -0.20648 0.57135 -0.20463 C 0.572 -0.20347 0.57252 -0.20185 0.57317 -0.2007 C 0.57408 -0.19908 0.575 -0.19792 0.57604 -0.19653 C 0.57682 -0.19144 0.57669 -0.19051 0.57877 -0.18588 C 0.57968 -0.18403 0.58059 -0.18241 0.58151 -0.18033 C 0.58294 -0.17708 0.58398 -0.17315 0.58515 -0.16968 C 0.5858 -0.16783 0.58619 -0.16574 0.5871 -0.16435 L 0.59075 -0.15764 C 0.59127 -0.15533 0.59205 -0.15301 0.59257 -0.1507 C 0.59322 -0.14815 0.59349 -0.14537 0.5944 -0.14283 C 0.59557 -0.13982 0.597 -0.1375 0.59817 -0.13472 C 0.59974 -0.13033 0.60078 -0.12546 0.60273 -0.12107 C 0.60403 -0.11852 0.60533 -0.11597 0.60638 -0.1132 C 0.60716 -0.11134 0.60742 -0.10949 0.6082 -0.10764 C 0.60924 -0.10533 0.61184 -0.10116 0.61289 -0.09838 C 0.61367 -0.09607 0.61406 -0.09375 0.61458 -0.09144 C 0.61666 -0.08519 0.6194 -0.07917 0.62122 -0.07269 C 0.62174 -0.07037 0.62226 -0.06806 0.62304 -0.06597 C 0.63632 -0.03241 0.6263 -0.05833 0.63593 -0.03912 C 0.63697 -0.03681 0.6375 -0.03449 0.63867 -0.03218 C 0.6401 -0.0294 0.64192 -0.02708 0.64335 -0.02431 C 0.64518 -0.02037 0.64687 -0.01597 0.64882 -0.01204 C 0.64974 -0.01019 0.65143 -0.00857 0.65247 -0.00671 C 0.65442 -0.00324 0.65612 0.00069 0.65807 0.00417 C 0.65911 0.00602 0.66054 0.00741 0.66171 0.00949 C 0.66406 0.01342 0.66549 0.01829 0.66809 0.02153 C 0.67096 0.02523 0.67369 0.0287 0.67643 0.03241 C 0.6776 0.03403 0.67877 0.03611 0.6802 0.03773 C 0.68151 0.03935 0.68333 0.04028 0.68476 0.0419 C 0.69062 0.04838 0.68606 0.04583 0.69205 0.05116 C 0.69388 0.05278 0.69583 0.05347 0.69765 0.05532 C 0.69908 0.05671 0.69974 0.05926 0.7013 0.06065 C 0.70664 0.06597 0.71341 0.06875 0.71783 0.07546 C 0.72252 0.08217 0.7246 0.08542 0.73085 0.09167 C 0.73177 0.09259 0.73255 0.09352 0.73359 0.09421 C 0.73724 0.09722 0.74101 0.09977 0.74466 0.10231 L 0.75026 0.10648 C 0.75156 0.10741 0.7526 0.10856 0.7539 0.10903 C 0.75612 0.10995 0.75807 0.11111 0.76028 0.1118 C 0.76471 0.11296 0.76888 0.11342 0.7733 0.11458 L 0.77864 0.11597 C 0.78919 0.11505 0.79974 0.11458 0.81015 0.11319 C 0.81588 0.11227 0.81875 0.10995 0.82395 0.10787 C 0.82526 0.10717 0.82656 0.10717 0.82773 0.10648 C 0.82968 0.10532 0.83177 0.10347 0.83411 0.10231 C 0.83567 0.10162 0.8371 0.10162 0.83867 0.10116 C 0.83997 0.10069 0.84127 0.10023 0.84244 0.09977 C 0.84791 0.0956 0.85338 0.09143 0.85885 0.0875 C 0.86419 0.08403 0.86354 0.08542 0.86914 0.08217 C 0.87708 0.07755 0.86862 0.08102 0.87656 0.07824 C 0.87994 0.07546 0.88307 0.07245 0.88658 0.07014 C 0.9 0.06088 0.88242 0.07731 0.9013 0.06065 C 0.91601 0.04768 0.9108 0.05278 0.91809 0.04583 C 0.91901 0.04491 0.92005 0.04421 0.9207 0.04305 C 0.92317 0.04051 0.92565 0.0375 0.92812 0.03495 C 0.93125 0.03194 0.9332 0.03055 0.93645 0.02824 C 0.93919 0.0243 0.94192 0.02014 0.94479 0.0162 C 0.94856 0.01111 0.95312 0.00671 0.95677 0.00139 C 0.96328 -0.00833 0.96705 -0.01389 0.97604 -0.02431 C 0.99153 -0.04167 0.97747 -0.02546 0.99179 -0.04306 C 0.99335 -0.04491 0.99505 -0.04653 0.99622 -0.04838 C 0.99947 -0.05301 1.00221 -0.05787 1.00559 -0.06181 C 1.0069 -0.06366 1.00885 -0.06435 1.01028 -0.06597 C 1.01536 -0.07199 1.02005 -0.07847 1.025 -0.08472 C 1.02838 -0.08935 1.03125 -0.09445 1.03502 -0.09838 C 1.07356 -0.13935 1.04218 -0.10648 1.06367 -0.12801 C 1.06679 -0.13102 1.07018 -0.13357 1.07278 -0.13727 C 1.07604 -0.14144 1.0789 -0.1456 1.08203 -0.14954 C 1.08359 -0.15139 1.08528 -0.15301 1.08684 -0.15486 C 1.09375 -0.16366 1.097 -0.16968 1.1052 -0.17639 C 1.1069 -0.17778 1.10885 -0.17824 1.11067 -0.17917 C 1.11432 -0.18264 1.11783 -0.18658 1.12187 -0.18982 C 1.12591 -0.19329 1.13033 -0.19607 1.13463 -0.19931 C 1.13776 -0.20162 1.14088 -0.20347 1.14388 -0.20602 C 1.14544 -0.20741 1.14674 -0.20903 1.14843 -0.20995 C 1.14974 -0.21088 1.15104 -0.21065 1.15221 -0.21134 C 1.15742 -0.21482 1.1625 -0.21898 1.16796 -0.22222 C 1.1707 -0.22408 1.17408 -0.22477 1.17708 -0.22616 C 1.18828 -0.23148 1.18164 -0.2294 1.19075 -0.23171 C 1.19309 -0.23287 1.19531 -0.23403 1.19739 -0.23565 C 1.19843 -0.23634 1.19908 -0.23773 1.2 -0.23843 C 1.20104 -0.23889 1.20195 -0.23935 1.20286 -0.23958 C 1.2069 -0.2412 1.2108 -0.24236 1.21471 -0.24375 C 1.21992 -0.24884 1.21575 -0.2456 1.22487 -0.24769 C 1.22747 -0.24838 1.23072 -0.25046 1.23333 -0.25046 C 1.25455 -0.25139 1.2763 -0.2588 1.29687 -0.25185 C 1.30195 -0.25 1.29687 -0.23658 1.29687 -0.22894 " pathEditMode="relative" rAng="0" ptsTypes="AAAAAAAAAAAAAAAAAAAAAAAAAAAAAAAAAAAAAAAAAAAAAAAAAAAAAAAAAAAAAAAAAAAAAAAAAAAAAAAAAAAAAAAAAAAAAAAAAAAAAAAAAAAAAAAAAAAAAAAAAAAAAAAAAAAAAAAAAAAAAAAAAAAAAAAAAAA">
                                      <p:cBhvr>
                                        <p:cTn id="6" dur="9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61" y="-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342434"/>
            <a:ext cx="11878235" cy="126224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огромный, огненный шар, который излучает во все стороны свет. 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Звездолёт -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 аппарат (космический корабль), способный перемещаться между звёздными системами.</a:t>
            </a:r>
          </a:p>
        </p:txBody>
      </p:sp>
      <p:pic>
        <p:nvPicPr>
          <p:cNvPr id="10242" name="Picture 2" descr="https://upload.wikimedia.org/wikipedia/commons/a/ad/The_Pleiades_%28M45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clipart-library.com/new_gallery/922769_spaceships-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82" y="1766046"/>
            <a:ext cx="10275550" cy="39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9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342434"/>
            <a:ext cx="11878235" cy="858837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Королёв Сергей Павлович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прославленный советский конструктор ракетно-космической техники, академик.</a:t>
            </a:r>
          </a:p>
        </p:txBody>
      </p:sp>
      <p:pic>
        <p:nvPicPr>
          <p:cNvPr id="11268" name="Picture 4" descr="http://i.mycdn.me/i?r=AzEPZsRbOZEKgBhR0XGMT1RkfHE78PMDsX4dvNDJ-V0Z86aKTM5SRkZCeTgDn6uOy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11" y="1334135"/>
            <a:ext cx="8776446" cy="53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65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342434"/>
            <a:ext cx="11878235" cy="858837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Луноход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механизм, управляемый по радио и служащий для работы на поверхности Луны.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topcor.ru/uploads/posts/2018-11/1542699461_dcu9dkzw4aeabd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07" y="1195427"/>
            <a:ext cx="8655422" cy="56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14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342435"/>
            <a:ext cx="11878235" cy="50024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Обсерватория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 здание, оборудованное для астрономических наблюдений.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pbs.twimg.com/media/DwgFB2xXcAAp6J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874191"/>
            <a:ext cx="8869268" cy="59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5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342435"/>
            <a:ext cx="11878235" cy="500248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Ракета - </a:t>
            </a:r>
            <a:r>
              <a:rPr lang="ru-RU" sz="24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летательный аппарат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 реактивным двигателем.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bumper-stickers.ru/46250-thickbox_default/kosmicheskaja-rake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713">
            <a:off x="-4769223" y="3451411"/>
            <a:ext cx="4563035" cy="456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ds5ishim.ru/sites/default/files/kartinki/lDecember/raketta_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4805">
            <a:off x="12697137" y="3896129"/>
            <a:ext cx="3688573" cy="332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bumper-stickers.ru/46244-thickbox_default/kosmicheskaja-raket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579" y="1029023"/>
            <a:ext cx="5726546" cy="57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8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3.54167E-6 0.00023 C 0.00391 -0.00185 0.0073 -0.00394 0.01094 -0.00556 C 0.01407 -0.00694 0.01745 -0.0081 0.02058 -0.00949 C 0.02383 -0.01111 0.02683 -0.01343 0.03021 -0.01505 C 0.03282 -0.0162 0.03594 -0.01644 0.03868 -0.01759 C 0.04584 -0.02083 0.05274 -0.02569 0.06003 -0.02847 C 0.09115 -0.04005 0.05222 -0.02593 0.08034 -0.03519 C 0.08412 -0.03634 0.08763 -0.03819 0.09128 -0.03912 C 0.09558 -0.04051 0.1 -0.04097 0.10456 -0.0419 C 0.13099 -0.05301 0.0961 -0.03889 0.12487 -0.04861 C 0.12917 -0.05023 0.13347 -0.05232 0.13815 -0.05394 C 0.1612 -0.06273 0.13868 -0.05394 0.16198 -0.06065 C 0.16563 -0.06181 0.16914 -0.06366 0.17279 -0.06482 C 0.17657 -0.06597 0.18073 -0.06644 0.18477 -0.06759 C 0.1892 -0.06875 0.19349 -0.07037 0.19792 -0.07153 C 0.20157 -0.07245 0.20508 -0.07292 0.2086 -0.07431 C 0.21133 -0.07523 0.2142 -0.07708 0.21693 -0.07824 C 0.21967 -0.0794 0.22266 -0.07986 0.22526 -0.08102 C 0.23633 -0.08542 0.2306 -0.08449 0.24089 -0.08773 C 0.24336 -0.08843 0.2517 -0.09005 0.25391 -0.09028 C 0.25599 -0.0912 0.25782 -0.09236 0.2599 -0.09306 C 0.26211 -0.09375 0.26485 -0.09352 0.26706 -0.09444 C 0.2694 -0.09537 0.27097 -0.09745 0.27305 -0.09838 C 0.27618 -0.09977 0.27943 -0.1 0.28282 -0.10116 C 0.2849 -0.10208 0.28737 -0.10301 0.28985 -0.10394 C 0.29141 -0.1044 0.29284 -0.10486 0.29453 -0.10509 C 0.29935 -0.10648 0.30248 -0.10694 0.30756 -0.10787 C 0.31107 -0.10926 0.31511 -0.10995 0.31836 -0.11204 C 0.32084 -0.11319 0.32318 -0.11482 0.32552 -0.11597 C 0.32826 -0.11713 0.33112 -0.11782 0.33399 -0.11875 C 0.33646 -0.11944 0.33868 -0.12037 0.34115 -0.1213 C 0.35417 -0.12708 0.34467 -0.12454 0.35795 -0.12685 C 0.36081 -0.12755 0.36654 -0.1294 0.3698 -0.13079 C 0.37149 -0.13148 0.37696 -0.13426 0.37943 -0.13495 C 0.38347 -0.13588 0.3875 -0.13611 0.39141 -0.1375 L 0.40925 -0.14421 C 0.41263 -0.1456 0.41576 -0.14722 0.41901 -0.14838 C 0.42162 -0.14907 0.42448 -0.14931 0.42748 -0.14977 C 0.43099 -0.15139 0.43438 -0.15347 0.43828 -0.15509 C 0.44128 -0.15625 0.44453 -0.15671 0.44779 -0.15764 C 0.45052 -0.15857 0.45352 -0.15926 0.45612 -0.16042 C 0.45899 -0.16157 0.46159 -0.16343 0.46459 -0.16458 C 0.46797 -0.16574 0.47175 -0.16597 0.47513 -0.16713 C 0.47813 -0.16829 0.48073 -0.17014 0.4836 -0.1713 C 0.48711 -0.17245 0.49089 -0.17269 0.4944 -0.17384 C 0.49753 -0.175 0.5 -0.17685 0.50287 -0.17801 C 0.50847 -0.18009 0.51407 -0.18148 0.51967 -0.18333 L 0.528 -0.18611 C 0.53399 -0.18796 0.54011 -0.18912 0.54597 -0.19144 C 0.57969 -0.20417 0.53763 -0.18843 0.56524 -0.19815 C 0.57487 -0.20162 0.57578 -0.20278 0.58555 -0.20486 C 0.58828 -0.20556 0.59102 -0.20556 0.59375 -0.20625 C 0.59753 -0.20694 0.60105 -0.20833 0.60469 -0.20903 C 0.60808 -0.20972 0.61198 -0.20972 0.61537 -0.21019 C 0.64336 -0.21389 0.60508 -0.20926 0.63581 -0.21296 C 0.63907 -0.21389 0.64219 -0.21505 0.64558 -0.21574 C 0.64818 -0.2162 0.65105 -0.2169 0.65365 -0.21713 C 0.6737 -0.21782 0.69375 -0.21806 0.71355 -0.21829 L 0.89453 -0.21968 C 0.89766 -0.22014 0.90105 -0.2206 0.90404 -0.22107 C 0.91563 -0.22245 0.92605 -0.22292 0.93763 -0.22384 C 0.95131 -0.22755 0.93607 -0.22384 0.96758 -0.22639 C 0.97487 -0.22708 0.98203 -0.22778 0.98907 -0.22917 C 0.99154 -0.22963 0.99388 -0.22986 0.99623 -0.23056 C 0.99792 -0.23079 0.99948 -0.23148 1.00118 -0.23194 C 1.00391 -0.23241 1.00677 -0.23287 1.00951 -0.2331 C 1.01315 -0.2338 1.01667 -0.23403 1.02045 -0.23449 C 1.02305 -0.23495 1.02592 -0.23565 1.02852 -0.23588 C 1.03529 -0.23657 1.04206 -0.23681 1.04909 -0.23727 C 1.07305 -0.24167 1.03581 -0.23495 1.06576 -0.23982 C 1.07058 -0.24074 1.07539 -0.2419 1.08021 -0.24259 C 1.08503 -0.24329 1.08972 -0.24352 1.0944 -0.24398 C 1.10847 -0.24838 1.1 -0.2463 1.1198 -0.24931 L 1.128 -0.25069 L 1.13646 -0.25208 C 1.17071 -0.26505 1.12787 -0.24954 1.15547 -0.25741 C 1.15938 -0.25857 1.16276 -0.26042 1.16641 -0.26157 C 1.17188 -0.26319 1.17774 -0.26389 1.18321 -0.26551 C 1.18933 -0.26736 1.19506 -0.27037 1.20105 -0.27222 C 1.21302 -0.27616 1.22526 -0.27963 1.23711 -0.2831 C 1.24349 -0.28495 1.24987 -0.28657 1.25638 -0.28843 C 1.26094 -0.28982 1.26615 -0.29028 1.27058 -0.29236 L 1.29453 -0.30463 C 1.2987 -0.30671 1.303 -0.30833 1.30651 -0.31134 C 1.30821 -0.31273 1.30964 -0.31435 1.31146 -0.31528 C 1.31328 -0.31644 1.31537 -0.31713 1.31745 -0.31806 C 1.31914 -0.31898 1.32045 -0.31968 1.32214 -0.32083 C 1.32344 -0.32153 1.32435 -0.32269 1.32552 -0.32338 C 1.33217 -0.32755 1.33034 -0.325 1.33776 -0.33148 C 1.34467 -0.33773 1.34128 -0.33611 1.34727 -0.33819 C 1.34896 -0.34051 1.34987 -0.34352 1.35209 -0.34491 C 1.36602 -0.35556 1.35026 -0.33519 1.36302 -0.35185 C 1.36381 -0.35301 1.36433 -0.35463 1.36511 -0.35579 C 1.36641 -0.35718 1.36758 -0.35833 1.36888 -0.35972 C 1.37058 -0.36204 1.37175 -0.36458 1.37357 -0.36667 C 1.37513 -0.36806 1.37709 -0.36898 1.37839 -0.3706 C 1.37969 -0.37222 1.38073 -0.37431 1.38203 -0.37593 C 1.38347 -0.37801 1.38529 -0.3794 1.38685 -0.38148 C 1.38776 -0.38264 1.38815 -0.38426 1.38933 -0.38542 C 1.39115 -0.38773 1.39349 -0.38982 1.39532 -0.39213 C 1.39688 -0.39421 1.39805 -0.39676 1.39987 -0.39884 C 1.4017 -0.40093 1.40404 -0.40232 1.40586 -0.4044 C 1.40717 -0.40556 1.40821 -0.40718 1.40964 -0.40833 C 1.4125 -0.41111 1.42409 -0.41991 1.42513 -0.42037 C 1.42709 -0.4213 1.42917 -0.42199 1.43099 -0.42315 C 1.43256 -0.42384 1.43347 -0.425 1.43464 -0.42593 C 1.43555 -0.42639 1.43633 -0.42685 1.43737 -0.42708 " pathEditMode="relative" rAng="0" ptsTypes="AAAAAAAAAAAAAAAAAAAAAAAAAAAAAAAAAAAAAAAAAAAAAAAAAAAAAAAAAAAAAAAAAAAAAAAAAAAAAAAAAAAAAAAAAAAAAAAAAAAAAAAAAAAA">
                                      <p:cBhvr>
                                        <p:cTn id="6" dur="72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62" y="-21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0.00023 C -0.00495 -0.00417 -0.00755 -0.00741 -0.01211 -0.0095 C -0.01315 -0.00996 -0.01419 -0.01042 -0.01537 -0.01088 C -0.02123 -0.01829 -0.01953 -0.01713 -0.03073 -0.02176 C -0.03281 -0.02246 -0.0349 -0.02408 -0.03711 -0.02431 L -0.05248 -0.02709 C -0.06315 -0.02663 -0.07396 -0.02686 -0.08464 -0.0257 C -0.08659 -0.02547 -0.08841 -0.02362 -0.09037 -0.02292 C -0.09232 -0.02246 -0.09414 -0.02223 -0.0961 -0.02176 C -0.09766 -0.0213 -0.09922 -0.02084 -0.10091 -0.02038 L -0.11211 -0.0176 C -0.11406 -0.01713 -0.11589 -0.01644 -0.11784 -0.01621 L -0.13073 -0.01505 C -0.13998 -0.01042 -0.13451 -0.01274 -0.14766 -0.0095 L -0.15326 -0.00811 C -0.15521 -0.00764 -0.15703 -0.00695 -0.15899 -0.00695 L -0.28958 -0.00556 L -0.3638 -0.00695 C -0.37057 -0.00718 -0.36875 -0.00857 -0.37513 -0.01227 C -0.38438 -0.01737 -0.37865 -0.01297 -0.38568 -0.01621 C -0.39727 -0.02153 -0.38425 -0.01598 -0.39466 -0.02292 C -0.39766 -0.02524 -0.40117 -0.02639 -0.40417 -0.02848 C -0.4056 -0.0294 -0.4069 -0.02987 -0.4082 -0.03102 C -0.41159 -0.03403 -0.41485 -0.03727 -0.41797 -0.04051 C -0.44375 -0.06783 -0.41537 -0.03936 -0.43008 -0.05394 C -0.43347 -0.0625 -0.42982 -0.05487 -0.43815 -0.06482 C -0.44011 -0.06713 -0.44245 -0.07292 -0.44375 -0.07547 C -0.44753 -0.08288 -0.44466 -0.07686 -0.44857 -0.08218 C -0.45117 -0.08588 -0.45182 -0.08866 -0.4543 -0.09306 C -0.45508 -0.09445 -0.45573 -0.09584 -0.45677 -0.097 C -0.45768 -0.09862 -0.45886 -0.09977 -0.4599 -0.10116 C -0.46081 -0.10232 -0.46146 -0.10394 -0.46224 -0.1051 C -0.46393 -0.10741 -0.46563 -0.1095 -0.46719 -0.11181 C -0.46797 -0.1132 -0.46862 -0.11482 -0.46966 -0.11598 C -0.47201 -0.11922 -0.47448 -0.122 -0.47682 -0.12547 C -0.478 -0.12709 -0.47878 -0.1294 -0.48008 -0.13079 C -0.48151 -0.13241 -0.48347 -0.13311 -0.4849 -0.13473 C -0.48672 -0.13704 -0.48802 -0.14028 -0.48972 -0.14283 C -0.4905 -0.14399 -0.49141 -0.14468 -0.49219 -0.14561 C -0.49805 -0.15255 -0.49271 -0.14676 -0.49948 -0.15371 C -0.503 -0.16274 -0.49896 -0.15348 -0.50833 -0.16436 C -0.50964 -0.16598 -0.51042 -0.16829 -0.51146 -0.16991 C -0.51302 -0.17176 -0.51485 -0.17315 -0.51641 -0.17524 C -0.51758 -0.17686 -0.51849 -0.17917 -0.51953 -0.18056 C -0.52162 -0.18334 -0.5263 -0.18681 -0.52839 -0.18866 C -0.52956 -0.19051 -0.53034 -0.19283 -0.53177 -0.19399 C -0.53425 -0.19676 -0.53763 -0.19723 -0.53985 -0.20093 C -0.54089 -0.20255 -0.54193 -0.20463 -0.54297 -0.20625 C -0.54375 -0.20718 -0.54466 -0.20788 -0.54544 -0.2088 C -0.54649 -0.21019 -0.54753 -0.21181 -0.5487 -0.21297 C -0.54987 -0.21436 -0.55143 -0.21551 -0.55274 -0.2169 C -0.55638 -0.2213 -0.56042 -0.22547 -0.56393 -0.23056 C -0.56563 -0.23264 -0.56719 -0.23519 -0.56875 -0.23727 C -0.57175 -0.24075 -0.57852 -0.24607 -0.58099 -0.24792 C -0.5819 -0.24885 -0.58307 -0.25 -0.58425 -0.2507 C -0.58568 -0.25163 -0.58737 -0.25232 -0.58906 -0.25348 C -0.59414 -0.25672 -0.59948 -0.25996 -0.6043 -0.26413 C -0.60534 -0.26505 -0.60638 -0.26644 -0.60768 -0.2669 C -0.60964 -0.2676 -0.61198 -0.26783 -0.61393 -0.26829 C -0.61537 -0.26899 -0.61667 -0.27038 -0.61797 -0.27084 C -0.61979 -0.27153 -0.62188 -0.2713 -0.6237 -0.27223 C -0.62539 -0.27315 -0.62695 -0.27524 -0.62852 -0.27616 C -0.63034 -0.27732 -0.63229 -0.27801 -0.63425 -0.27894 C -0.64089 -0.28241 -0.63047 -0.27848 -0.64544 -0.28311 C -0.6474 -0.28426 -0.64909 -0.28635 -0.65117 -0.28704 C -0.65482 -0.28843 -0.6586 -0.28889 -0.66237 -0.28982 L -0.6681 -0.29098 L -0.68021 -0.29375 C -0.6888 -0.29792 -0.68542 -0.29676 -0.69701 -0.29908 C -0.70195 -0.30024 -0.71159 -0.30186 -0.71159 -0.30163 C -0.72578 -0.30764 -0.71276 -0.30278 -0.73828 -0.30857 L -0.75599 -0.31274 L -0.76172 -0.31389 C -0.76354 -0.31436 -0.7655 -0.31505 -0.76732 -0.31528 C -0.76979 -0.31575 -0.77227 -0.31598 -0.77461 -0.31667 C -0.77839 -0.31783 -0.78203 -0.32014 -0.78581 -0.32061 C -0.81576 -0.3257 -0.89258 -0.32454 -0.90365 -0.32477 C -0.92604 -0.3294 -0.90794 -0.32616 -0.93672 -0.32871 C -0.94037 -0.32917 -0.94375 -0.32963 -0.94727 -0.3301 C -0.95807 -0.33149 -0.96432 -0.33195 -0.97552 -0.33288 C -0.98763 -0.33612 -0.97253 -0.33218 -0.98594 -0.33542 C -0.98763 -0.33588 -0.98906 -0.33681 -0.99076 -0.33681 C -0.99792 -0.3375 -1.00482 -0.33774 -1.01172 -0.3382 C -1.01589 -0.33866 -1.01992 -0.33913 -1.02396 -0.33959 C -1.03464 -0.33913 -1.04544 -0.33936 -1.05612 -0.3382 C -1.0582 -0.33797 -1.0599 -0.33612 -1.06185 -0.33542 C -1.06602 -0.33426 -1.07735 -0.33334 -1.08034 -0.33288 C -1.10391 -0.32917 -1.05899 -0.3345 -1.09974 -0.3301 C -1.1388 -0.33125 -1.15964 -0.33102 -1.1987 -0.33542 C -1.20117 -0.33588 -1.20352 -0.3375 -1.20599 -0.3382 C -1.21615 -0.34098 -1.22188 -0.3419 -1.23099 -0.34352 C -1.23815 -0.34977 -1.22917 -0.3426 -1.24076 -0.34908 C -1.24349 -0.35047 -1.24584 -0.35371 -1.2487 -0.3544 C -1.25664 -0.35625 -1.25248 -0.35487 -1.26081 -0.35834 C -1.26185 -0.3588 -1.26302 -0.35926 -1.26419 -0.35973 C -1.26563 -0.36065 -1.26719 -0.3625 -1.26888 -0.3625 C -1.30287 -0.36343 -1.33672 -0.3625 -1.3707 -0.3625 " pathEditMode="relative" rAng="0" ptsTypes="AAAAAAAAAAAAAAAAAAAAAAAAAAAAAAAAAAAAAAAAAAAAAAAAAAAAAAAAAAAAAAAAAAAAAAAAAAAAAAAAAAAAAAAAAAAAAAAAAA">
                                      <p:cBhvr>
                                        <p:cTn id="8" dur="7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42" y="-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75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188259"/>
            <a:ext cx="11878235" cy="49305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«Союз»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ракетоноситель.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www.roscosmos.ru/media/gallery/big/24615/3608551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61" y="744071"/>
            <a:ext cx="8964668" cy="597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04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188259"/>
            <a:ext cx="11878235" cy="49305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«Шаттл» -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ракетоноситель многоразового использования.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jooinn.com/images/space-shuttle-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92" y="745428"/>
            <a:ext cx="7946343" cy="61125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0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491" y="0"/>
            <a:ext cx="11323781" cy="608283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Космическая эра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период времени, охватывающий действия, связанные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космическим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космоса, 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техникой.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октября отмечается </a:t>
            </a:r>
            <a:r>
              <a:rPr lang="ru-RU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День начала космической эры </a:t>
            </a:r>
            <a:r>
              <a:rPr lang="ru-RU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человечества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день, 4 октября 1957 года в СССР был произведен запуск первого в мире искусственного спутника Земли.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cdn.promodj.com/afs/5bbf96cf130c4790c763e77fb0282ec412:resize:2000x2000:same:5ce86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86" y="5273965"/>
            <a:ext cx="2697014" cy="16856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clipartmax.com/png/full/294-2940010_astronaut-space-suit-outer-space-stock-photography-%E0%B8%95%E0%B8%B1%E0%B8%A7-%E0%B8%81%E0%B8%B2%E0%B8%A3%E0%B9%8C%E0%B8%95%E0%B8%B9%E0%B8%99-%E0%B8%AD%E0%B8%B2%E0%B8%8A%E0%B8%B5%E0%B8%9E-%E0%B8%99%E0%B8%B1%E0%B8%81%E0%B8%9A%E0%B8%B4%E0%B8%9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181" y="323273"/>
            <a:ext cx="1662610" cy="182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cac23a4fb056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9809" y="6116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1 0.02431 L 0.04141 0.02454 L 0.03242 0.02037 C 0.03138 0.01991 0.03073 0.01922 0.02969 0.01899 C 0.02734 0.01829 0.025 0.01806 0.02253 0.0176 C 0.01341 0.01806 0.0043 0.01829 -0.00482 0.01899 C -0.00859 0.01945 -0.01042 0.02246 -0.01354 0.0257 C -0.01445 0.02662 -0.01524 0.02801 -0.01628 0.02848 L -0.01888 0.02987 L -0.02669 0.03797 C -0.02774 0.03866 -0.02839 0.04005 -0.02956 0.04051 C -0.03138 0.04144 -0.0332 0.0419 -0.0349 0.04329 C -0.03919 0.04653 -0.03711 0.04537 -0.04102 0.04723 C -0.04427 0.05417 -0.04089 0.04885 -0.04557 0.05209 C -0.05469 0.06019 -0.04753 0.05556 -0.05339 0.05926 C -0.05417 0.06019 -0.05521 0.06088 -0.05586 0.06181 C -0.05716 0.0632 -0.05833 0.06482 -0.05951 0.06598 C -0.06068 0.06667 -0.06198 0.0669 -0.06302 0.06737 C -0.06393 0.06806 -0.06797 0.07292 -0.0694 0.07408 C -0.07005 0.07454 -0.07096 0.075 -0.07188 0.07524 C -0.07435 0.07639 -0.07682 0.07686 -0.07904 0.07824 C -0.08607 0.08172 -0.08255 0.08056 -0.08971 0.08241 C -0.10261 0.08149 -0.11563 0.08195 -0.12865 0.07963 C -0.1306 0.07917 -0.13203 0.0757 -0.13359 0.07408 C -0.14037 0.06737 -0.13242 0.07593 -0.13893 0.06737 C -0.13997 0.06621 -0.14076 0.06551 -0.1418 0.06459 C -0.1431 0.0632 -0.14401 0.06181 -0.14531 0.06042 C -0.14844 0.05278 -0.14622 0.05764 -0.15247 0.04862 C -0.15339 0.04676 -0.15456 0.04468 -0.15599 0.04329 C -0.15703 0.0419 -0.15833 0.04074 -0.15938 0.03912 C -0.1612 0.03658 -0.16289 0.0338 -0.16471 0.03125 C -0.16563 0.02987 -0.16641 0.02824 -0.16745 0.02709 C -0.17344 0.02084 -0.16602 0.02894 -0.17344 0.01899 C -0.17448 0.01806 -0.17526 0.01737 -0.1763 0.01644 C -0.17747 0.01505 -0.17852 0.01366 -0.17969 0.01227 C -0.18399 0.00255 -0.17839 0.01412 -0.18503 0.00556 C -0.18581 0.00463 -0.18594 0.00255 -0.18685 0.00162 C -0.18776 0.00024 -0.18919 -4.07407E-6 -0.19037 -0.00115 C -0.19154 -0.00231 -0.19258 -0.00393 -0.19388 -0.00509 C -0.1944 -0.00648 -0.19479 -0.00833 -0.1957 -0.00926 C -0.19727 -0.01064 -0.20104 -0.01203 -0.20104 -0.0118 C -0.2056 -0.02176 -0.20104 -0.01388 -0.20703 -0.0199 C -0.21432 -0.02731 -0.20872 -0.02407 -0.21419 -0.02662 C -0.21927 -0.0324 -0.21628 -0.03009 -0.22305 -0.03356 L -0.22305 -0.03333 C -0.22383 -0.03426 -0.22474 -0.03541 -0.22565 -0.03611 C -0.22734 -0.03726 -0.22917 -0.0375 -0.23086 -0.03888 C -0.23346 -0.04074 -0.23555 -0.04351 -0.23802 -0.04421 C -0.24063 -0.0449 -0.24349 -0.04583 -0.24596 -0.04699 C -0.24779 -0.04768 -0.24961 -0.04861 -0.2513 -0.04953 C -0.25221 -0.05 -0.25313 -0.05069 -0.25404 -0.05092 C -0.25508 -0.05138 -0.25625 -0.05208 -0.25755 -0.05231 C -0.26068 -0.05301 -0.26406 -0.05324 -0.26719 -0.0537 C -0.27539 -0.05324 -0.28386 -0.05347 -0.29193 -0.05231 C -0.29375 -0.05208 -0.29544 -0.05046 -0.29727 -0.04953 L -0.29987 -0.04838 C -0.30078 -0.04791 -0.30169 -0.04722 -0.30261 -0.04699 C -0.30378 -0.04652 -0.30482 -0.04606 -0.30612 -0.0456 C -0.30768 -0.0449 -0.30925 -0.04398 -0.31042 -0.04282 C -0.31302 -0.0412 -0.31511 -0.03888 -0.31758 -0.0375 C -0.31849 -0.03703 -0.31927 -0.0368 -0.32031 -0.03611 C -0.32787 -0.03125 -0.32031 -0.03518 -0.32643 -0.03217 C -0.32774 -0.03078 -0.32865 -0.02916 -0.32995 -0.02801 C -0.33099 -0.02708 -0.33229 -0.02662 -0.33346 -0.02546 C -0.33451 -0.0243 -0.33516 -0.02268 -0.3362 -0.02129 C -0.33698 -0.02037 -0.33802 -0.01967 -0.3388 -0.01875 C -0.33984 -0.01736 -0.3405 -0.01574 -0.34154 -0.01458 C -0.34232 -0.01388 -0.34336 -0.01388 -0.34414 -0.01319 C -0.34818 -0.01018 -0.34544 -0.01111 -0.34935 -0.00648 C -0.35078 -0.00486 -0.35261 -0.00416 -0.35378 -0.00254 C -0.35638 0.0007 -0.3582 0.0051 -0.36094 0.00834 C -0.36354 0.01135 -0.36641 0.01412 -0.36888 0.0176 C -0.37227 0.02269 -0.37461 0.02662 -0.37852 0.03125 C -0.38073 0.03357 -0.38333 0.03542 -0.38568 0.03797 C -0.39727 0.04977 -0.38516 0.0382 -0.39531 0.04607 C -0.39636 0.04676 -0.39701 0.04792 -0.39805 0.04862 C -0.40026 0.05047 -0.40287 0.05116 -0.40521 0.05324 C -0.40586 0.05417 -0.40677 0.05556 -0.40768 0.05602 C -0.41068 0.05787 -0.41654 0.05926 -0.41654 0.05949 C -0.41914 0.06112 -0.42018 0.06227 -0.42279 0.0632 C -0.42656 0.06459 -0.42943 0.06505 -0.43333 0.06598 C -0.43503 0.06644 -0.43685 0.0669 -0.43867 0.06737 L -0.48359 0.06598 C -0.48477 0.06574 -0.48542 0.06505 -0.48646 0.06459 C -0.49284 0.06158 -0.49115 0.06227 -0.49714 0.06042 C -0.49805 0.05973 -0.49935 0.05857 -0.50052 0.05787 C -0.50234 0.05625 -0.50495 0.05533 -0.50677 0.05463 C -0.50846 0.05278 -0.51003 0.0507 -0.51211 0.05 C -0.51276 0.04954 -0.51393 0.04931 -0.51458 0.04862 C -0.51641 0.04699 -0.51797 0.04468 -0.51992 0.04329 C -0.52162 0.04213 -0.52734 0.0382 -0.52969 0.03519 C -0.53086 0.03357 -0.5319 0.03149 -0.5332 0.02987 C -0.53542 0.02686 -0.53789 0.02431 -0.54037 0.02176 C -0.54141 0.02037 -0.54284 0.01945 -0.54388 0.0176 C -0.54583 0.01366 -0.54662 0.01135 -0.54922 0.00834 C -0.54987 0.00718 -0.55104 0.00672 -0.55169 0.00556 C -0.5599 -0.00694 -0.55365 -0.00115 -0.56068 -0.00648 C -0.56771 -0.02083 -0.55859 -0.00347 -0.56667 -0.01597 C -0.57344 -0.02592 -0.56589 -0.01759 -0.57201 -0.02407 C -0.57396 -0.02801 -0.575 -0.03032 -0.57734 -0.03356 C -0.57826 -0.03449 -0.57917 -0.03518 -0.58021 -0.03611 C -0.5832 -0.04351 -0.58021 -0.03726 -0.58451 -0.04282 C -0.58542 -0.04421 -0.5862 -0.0456 -0.58711 -0.04699 C -0.59206 -0.0537 -0.59011 -0.05046 -0.59427 -0.05509 C -0.59544 -0.05625 -0.59636 -0.05787 -0.59766 -0.05902 C -0.59857 -0.05972 -0.59948 -0.05972 -0.60039 -0.06041 C -0.60677 -0.06458 -0.60091 -0.06203 -0.60742 -0.06435 C -0.61419 -0.0706 -0.60925 -0.06713 -0.61537 -0.0699 C -0.61719 -0.0706 -0.61901 -0.07152 -0.6207 -0.07245 L -0.62344 -0.07384 C -0.62943 -0.07338 -0.63568 -0.07314 -0.64193 -0.07245 C -0.64336 -0.07222 -0.64675 -0.0706 -0.64805 -0.0699 C -0.65313 -0.06458 -0.64831 -0.06921 -0.65326 -0.06574 C -0.65573 -0.06435 -0.65964 -0.06088 -0.66146 -0.05902 C -0.66732 -0.05277 -0.6668 -0.05254 -0.67109 -0.04838 C -0.67474 -0.0449 -0.67591 -0.04444 -0.67891 -0.04027 C -0.67995 -0.03888 -0.6806 -0.0375 -0.68177 -0.03611 C -0.68281 -0.03472 -0.68399 -0.03333 -0.68529 -0.03217 C -0.68607 -0.03125 -0.68711 -0.03055 -0.68776 -0.02939 L -0.69675 -0.01597 C -0.69779 -0.01412 -0.69922 -0.0125 -0.70026 -0.01064 C -0.70599 0.00047 -0.7013 -0.00763 -0.70912 0.00278 C -0.71302 0.00834 -0.71003 0.00602 -0.71432 0.00834 C -0.71589 0.00996 -0.71888 0.01343 -0.7207 0.01505 C -0.72162 0.01598 -0.72305 0.01667 -0.72409 0.0176 C -0.72995 0.02315 -0.72539 0.0213 -0.73281 0.0257 C -0.73399 0.02639 -0.73542 0.02662 -0.73633 0.02709 C -0.75547 0.03334 -0.73607 0.02709 -0.75234 0.03125 C -0.75365 0.03149 -0.75456 0.03218 -0.75586 0.03241 C -0.75899 0.03311 -0.76172 0.03334 -0.76484 0.0338 C -0.77122 0.03334 -0.77774 0.03334 -0.78412 0.03241 C -0.78685 0.03218 -0.78711 0.0301 -0.78945 0.02848 C -0.79037 0.02778 -0.79128 0.02778 -0.79219 0.02709 C -0.79974 0.02223 -0.79219 0.02616 -0.79844 0.02315 C -0.79974 0.02084 -0.80104 0.01829 -0.80274 0.01644 C -0.8043 0.01436 -0.80807 0.01088 -0.80807 0.01112 C -0.81146 0.00301 -0.80781 0.01042 -0.81419 0.00162 C -0.81667 -0.00185 -0.81888 -0.00555 -0.82122 -0.00926 C -0.82227 -0.01064 -0.82292 -0.01203 -0.82396 -0.01319 C -0.82982 -0.02037 -0.82734 -0.01643 -0.8319 -0.02546 C -0.83216 -0.02662 -0.83216 -0.02824 -0.83281 -0.02939 C -0.83451 -0.0324 -0.83646 -0.03472 -0.83815 -0.0375 C -0.83906 -0.03912 -0.83997 -0.04097 -0.84076 -0.04282 C -0.84206 -0.0456 -0.84271 -0.04861 -0.84427 -0.05092 C -0.84518 -0.05231 -0.84609 -0.05347 -0.84701 -0.05509 C -0.84766 -0.05625 -0.84805 -0.05787 -0.84857 -0.05902 C -0.85326 -0.06736 -0.84961 -0.05833 -0.85391 -0.06851 C -0.85977 -0.08171 -0.85261 -0.06898 -0.86367 -0.08588 C -0.86563 -0.08888 -0.86654 -0.09074 -0.86901 -0.09259 C -0.86992 -0.09328 -0.87083 -0.09351 -0.87162 -0.09398 C -0.87253 -0.0949 -0.87331 -0.09606 -0.87435 -0.09676 C -0.87578 -0.09768 -0.88399 -0.0993 -0.88503 -0.0993 C -0.89818 -0.09907 -0.91133 -0.0993 -0.92487 -0.09814 C -0.92591 -0.09791 -0.92708 -0.09606 -0.92826 -0.09537 C -0.93034 -0.09421 -0.93242 -0.09351 -0.93451 -0.09259 C -0.93516 -0.09236 -0.9362 -0.09189 -0.93698 -0.09143 C -0.9388 -0.09004 -0.9405 -0.08842 -0.94232 -0.08726 C -0.94401 -0.08611 -0.94701 -0.08518 -0.94857 -0.08472 C -0.95 -0.08333 -0.95143 -0.08171 -0.953 -0.08055 C -0.95378 -0.07986 -0.95482 -0.07986 -0.9556 -0.07916 C -0.9569 -0.07824 -0.96094 -0.07361 -0.96185 -0.07245 C -0.96276 -0.07152 -0.96367 -0.07083 -0.96445 -0.0699 C -0.96576 -0.06805 -0.96667 -0.06597 -0.9681 -0.06435 C -0.96875 -0.06342 -0.96966 -0.06273 -0.97057 -0.0618 C -0.97188 -0.06041 -0.97305 -0.05902 -0.97409 -0.05763 C -0.97774 -0.0493 -0.97357 -0.05787 -0.98034 -0.04953 C -0.98698 -0.04143 -0.98268 -0.0449 -0.98828 -0.03611 C -0.98932 -0.03449 -0.99076 -0.03379 -0.99193 -0.03217 C -0.99714 -0.02407 -0.99219 -0.02963 -0.99622 -0.02268 C -0.99792 -0.0199 -1 -0.01759 -1.00156 -0.01458 C -1.00378 -0.00995 -1.00638 -0.00393 -1.00964 0.00024 C -1.01029 0.00116 -1.01146 0.00209 -1.01224 0.00278 C -1.01641 0.01297 -1.01081 0.0007 -1.01654 0.01088 C -1.01732 0.01227 -1.01758 0.01389 -1.01823 0.01505 C -1.0194 0.01621 -1.02083 0.01644 -1.02188 0.0176 C -1.02292 0.01875 -1.02344 0.02061 -1.02461 0.02176 C -1.02591 0.02292 -1.02761 0.02315 -1.02891 0.02431 C -1.03034 0.02547 -1.03125 0.02732 -1.03242 0.02848 C -1.03333 0.02917 -1.03425 0.02917 -1.03516 0.02987 C -1.03633 0.03056 -1.0375 0.03172 -1.03867 0.03241 C -1.04037 0.03357 -1.04219 0.03426 -1.04401 0.03519 L -1.04662 0.03658 C -1.04753 0.03704 -1.04844 0.0375 -1.04935 0.03797 C -1.0543 0.03982 -1.05156 0.03889 -1.05716 0.04051 C -1.07162 0.03982 -1.07787 0.04121 -1.08906 0.03797 C -1.09011 0.0375 -1.09128 0.03704 -1.09258 0.03658 C -1.09531 0.03496 -1.09831 0.03218 -1.10117 0.03125 L -1.1099 0.02848 C -1.11133 0.02755 -1.1125 0.02662 -1.11354 0.0257 C -1.11602 0.02431 -1.11784 0.02385 -1.12044 0.02315 C -1.13386 0.00949 -1.12031 0.02408 -1.12839 0.01366 C -1.1293 0.0125 -1.13021 0.01204 -1.13086 0.01088 C -1.13255 0.00926 -1.13399 0.00741 -1.13529 0.00556 C -1.13633 0.0044 -1.13711 0.00278 -1.13815 0.00162 C -1.1405 -0.00138 -1.1431 -0.00347 -1.14518 -0.00648 L -1.153 -0.01875 L -1.15586 -0.02268 C -1.15664 -0.02407 -1.15742 -0.02569 -1.15833 -0.02662 C -1.16016 -0.02847 -1.16185 -0.03078 -1.16367 -0.03217 C -1.16498 -0.0331 -1.16602 -0.03356 -1.16732 -0.03472 C -1.16836 -0.03588 -1.16888 -0.03773 -1.17005 -0.03888 C -1.17331 -0.04305 -1.17409 -0.04328 -1.17721 -0.0456 " pathEditMode="relative" rAng="0" ptsTypes="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8" dur="14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38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188259"/>
            <a:ext cx="11878235" cy="49305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толстый слой воздуха, который окутывает нашу Землю. 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s://w-dog.ru/wallpapers/1/78/315447160864255/planeta-kosmos-sputniki-atmosf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24" y="681318"/>
            <a:ext cx="9823350" cy="613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77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9506" y="35159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 это все, что существует за чертой земной атмосферы. Расположенное между планетами, лунами и звездами пространство – вакуум, называемый средой</a:t>
            </a:r>
          </a:p>
        </p:txBody>
      </p:sp>
      <p:pic>
        <p:nvPicPr>
          <p:cNvPr id="2050" name="Picture 2" descr="https://xn----223-4ve0acg4alk4gej.xn--p1ai/wp-content/uploads/2020/04/%D0%BA%D0%BE%D1%81%D0%BC%D0%BE%D1%8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292" y="447379"/>
            <a:ext cx="8878798" cy="59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69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0.00324 L -2.22045E-16 0.00347 L -0.02396 -0.00023 C -0.0375 -0.00278 -0.03047 -0.00162 -0.04505 -0.0037 C -0.04622 -0.0044 -0.0474 -0.00532 -0.0487 -0.00556 C -0.05625 -0.00787 -0.06341 -0.0081 -0.07109 -0.00903 C -0.0737 -0.00972 -0.0763 -0.00995 -0.07852 -0.01088 C -0.07995 -0.01111 -0.08086 -0.01204 -0.08255 -0.01204 L -0.24909 -0.01088 C -0.25286 -0.00972 -0.25651 -0.0081 -0.26029 -0.00718 C -0.26315 -0.00648 -0.26615 -0.00625 -0.26888 -0.00556 C -0.27747 -0.00394 -0.28138 -0.00347 -0.2901 -0.00208 C -0.29388 -0.00093 -0.29766 0.00046 -0.30143 0.00139 C -0.30729 0.00278 -0.31289 0.0037 -0.31875 0.00509 C -0.31875 0.00532 -0.33633 0.0081 -0.33633 0.00856 L -0.34609 0.00995 C -0.36042 0.01574 -0.35182 0.01296 -0.37214 0.0169 L -0.38971 0.02037 C -0.39245 0.02106 -0.39557 0.02199 -0.39844 0.02222 L -0.43307 0.02361 C -0.43581 0.02477 -0.43815 0.02662 -0.44062 0.02731 C -0.44557 0.02847 -0.45065 0.02847 -0.4556 0.02917 C -0.45951 0.0294 -0.46315 0.02986 -0.46693 0.03079 C -0.46927 0.03102 -0.47187 0.03171 -0.47422 0.03218 C -0.47643 0.03287 -0.47852 0.03403 -0.4806 0.03403 C -0.49089 0.03495 -0.50143 0.03542 -0.51159 0.03565 C -0.5138 0.03634 -0.51576 0.03727 -0.51784 0.0375 C -0.53529 0.04074 -0.52656 0.03704 -0.53529 0.04144 L -0.77552 0.03935 C -0.77682 0.03935 -0.77786 0.03819 -0.77917 0.0375 C -0.78086 0.03704 -0.78255 0.03634 -0.78398 0.03565 C -0.78919 0.03449 -0.80794 0.03079 -0.80898 0.03079 L -0.83516 0.02731 C -0.83698 0.02662 -0.83854 0.02639 -0.83997 0.02546 C -0.84271 0.02454 -0.84505 0.02361 -0.84766 0.02222 C -0.84883 0.02153 -0.85013 0.0206 -0.85143 0.02037 L -0.85638 0.01852 C -0.86719 0.00856 -0.84961 0.02384 -0.86745 0.01157 C -0.86914 0.01065 -0.8707 0.00856 -0.8724 0.0081 C -0.88151 0.00718 -0.89076 0.0081 -0.89961 0.0081 " pathEditMode="relative" rAng="0" ptsTypes="AAAAAAAAAAAAAAAAAAAAAAAAAAAAAAAAAAAAAAAA">
                                      <p:cBhvr>
                                        <p:cTn id="6" dur="1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87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765" y="1122363"/>
            <a:ext cx="11707906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Космонавт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специально подготовленный человек, совершающий полеты в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clipart-best.com/img/astronaut/astronaut-clip-art-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0841" y="3689257"/>
            <a:ext cx="2533470" cy="30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69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15 0.01597 L 0.11015 0.0162 C 0.11289 0.01736 0.11562 0.01875 0.11849 0.02014 C 0.12942 0.02593 0.11718 0.02037 0.12682 0.02407 C 0.12773 0.02454 0.12877 0.02523 0.12981 0.02546 C 0.13281 0.02639 0.14231 0.02778 0.14492 0.02824 C 0.14648 0.02917 0.14791 0.03009 0.14948 0.03079 C 0.15442 0.0331 0.1569 0.03333 0.16145 0.03495 C 0.16497 0.03588 0.16627 0.03681 0.16992 0.0375 C 0.17252 0.03819 0.175 0.03843 0.17747 0.03889 C 0.18984 0.04167 0.175 0.03889 0.18567 0.04167 C 0.18815 0.04213 0.19036 0.04259 0.19257 0.04306 C 0.19869 0.0456 0.19466 0.04398 0.20468 0.04699 C 0.20625 0.04745 0.20781 0.04792 0.20937 0.04838 C 0.21106 0.04884 0.21289 0.04907 0.21458 0.04977 C 0.21588 0.05 0.21705 0.05069 0.21849 0.05093 C 0.22044 0.05162 0.22252 0.05185 0.22435 0.05231 C 0.22552 0.05278 0.22643 0.05347 0.22734 0.0537 C 0.23047 0.0544 0.23359 0.05463 0.23659 0.05509 C 0.23737 0.05556 0.23802 0.05602 0.2388 0.05648 C 0.25468 0.06435 0.27721 0.0588 0.28893 0.05903 C 0.31093 0.06181 0.30195 0.06134 0.33893 0.05903 C 0.34192 0.05903 0.34479 0.05741 0.34804 0.05648 C 0.34961 0.05579 0.35156 0.05556 0.35312 0.05509 C 0.35429 0.05463 0.3552 0.05417 0.35638 0.0537 C 0.35781 0.05324 0.35924 0.05278 0.36067 0.05231 C 0.36328 0.05162 0.36588 0.05069 0.36849 0.04977 C 0.36953 0.04931 0.37096 0.04907 0.37226 0.04838 C 0.37291 0.04792 0.37369 0.04768 0.37435 0.04699 C 0.37513 0.0463 0.37578 0.04491 0.37682 0.04421 C 0.37799 0.04352 0.37929 0.04352 0.3806 0.04306 C 0.38268 0.04028 0.38333 0.03958 0.3858 0.0375 C 0.38789 0.03611 0.38997 0.03518 0.39192 0.03356 C 0.3927 0.03287 0.39336 0.03148 0.39414 0.03079 C 0.39492 0.03032 0.3957 0.03009 0.39648 0.0294 C 0.39726 0.0287 0.39791 0.02755 0.39869 0.02685 C 0.39869 0.02708 0.40429 0.02338 0.4056 0.02268 L 0.40781 0.02153 L 0.41002 0.02014 C 0.41106 0.01875 0.41198 0.0169 0.41315 0.01597 C 0.41419 0.01505 0.41575 0.01551 0.41679 0.01481 C 0.41797 0.01412 0.41875 0.01273 0.41992 0.01204 C 0.4207 0.01134 0.42148 0.01134 0.42226 0.01065 C 0.42291 0.00995 0.42356 0.0088 0.42448 0.00787 C 0.42513 0.00741 0.42604 0.00718 0.42682 0.00671 C 0.42981 0.00463 0.4319 0.00255 0.43515 0.00116 C 0.43606 0.00069 0.43698 0.00023 0.43802 3.7037E-7 C 0.43945 -0.00069 0.44062 -0.00093 0.44179 -0.00139 C 0.4427 -0.00185 0.44349 -0.00255 0.44427 -0.00278 C 0.44622 -0.0037 0.45325 -0.00532 0.45468 -0.00556 C 0.4608 -0.00625 0.46692 -0.00648 0.47304 -0.00671 C 0.48997 -0.00648 0.5069 -0.00671 0.52369 -0.00556 C 0.52539 -0.00532 0.52656 -0.00324 0.52825 -0.00278 C 0.52955 -0.00232 0.53073 -0.00162 0.53203 -0.00139 C 0.53659 -0.00069 0.54101 -0.00046 0.54557 3.7037E-7 C 0.54713 0.00046 0.54869 0.00069 0.55026 0.00116 C 0.5513 0.00162 0.55221 0.00255 0.55325 0.00255 C 0.56614 0.00255 0.5789 0.00162 0.59179 0.00116 L 0.59882 -0.00278 L 0.60104 -0.00417 C 0.60455 -0.01042 0.60195 -0.00625 0.6056 -0.01088 C 0.60651 -0.01227 0.60755 -0.01389 0.60846 -0.01482 C 0.61002 -0.0162 0.61614 -0.01736 0.61679 -0.01759 L 0.62135 -0.02037 C 0.6358 -0.02894 0.62291 -0.02153 0.66237 -0.02292 C 0.66901 -0.025 0.66549 -0.02361 0.67304 -0.02708 C 0.67409 -0.02755 0.675 -0.02824 0.67604 -0.02824 L 0.68672 -0.02824 " pathEditMode="relative" rAng="0" ptsTypes="AAAAAAAAAAAAAAAAAAAAAAAAAAAAAAAAAAAAAAAAAAAAAAAAAAAAAAAAAAAAAAAAAAAA">
                                      <p:cBhvr>
                                        <p:cTn id="6" dur="10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765" y="1122363"/>
            <a:ext cx="11707906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Астероид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одна из малых планет (диаметром до 1 тыс. км), пояс которых обращается вокруг Солнца между орбитами Марса и Юпитера.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camo.githubusercontent.com/783312087c581396d4274a19016f0e4d9b5a4d90/687474703a2f2f692e696d6775722e636f6d2f5075303555324b2e706e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765" y="-69907"/>
            <a:ext cx="4124699" cy="258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07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26 0.07477 L -0.17526 0.07477 C -0.17916 0.07732 -0.18346 0.0794 -0.18633 0.0831 C -0.18737 0.08426 -0.18841 0.08565 -0.18945 0.08681 C -0.19036 0.08773 -0.19153 0.08843 -0.19245 0.08912 C -0.19778 0.09468 -0.19362 0.09121 -0.19739 0.09653 C -0.19883 0.09838 -0.20013 0.1 -0.20156 0.10139 C -0.20182 0.10278 -0.20208 0.10417 -0.2026 0.10533 C -0.20338 0.10718 -0.20794 0.11505 -0.2095 0.11759 C -0.21054 0.11875 -0.21159 0.11991 -0.21263 0.1213 C -0.21328 0.12315 -0.21367 0.12547 -0.21445 0.12732 C -0.21549 0.1294 -0.21719 0.13056 -0.21862 0.13218 C -0.21966 0.1338 -0.22057 0.13565 -0.22148 0.13704 C -0.22239 0.13843 -0.22357 0.13935 -0.22461 0.14097 C -0.22539 0.1419 -0.22591 0.14352 -0.22656 0.14445 C -0.22825 0.14699 -0.22982 0.14954 -0.23151 0.15185 C -0.23372 0.15486 -0.23867 0.16042 -0.23867 0.16065 C -0.24101 0.16922 -0.23763 0.15857 -0.24258 0.16783 C -0.24857 0.17894 -0.23776 0.16366 -0.2457 0.17523 C -0.24661 0.17662 -0.24778 0.17755 -0.24857 0.17894 C -0.25 0.18079 -0.25143 0.18287 -0.2526 0.18496 C -0.25547 0.1956 -0.25312 0.18935 -0.25781 0.19722 C -0.25911 0.19977 -0.26172 0.20463 -0.26172 0.20486 C -0.26211 0.20625 -0.26211 0.20787 -0.26276 0.20949 C -0.26341 0.21134 -0.26484 0.21273 -0.26575 0.21459 C -0.26666 0.21644 -0.26797 0.21852 -0.26875 0.2206 C -0.26914 0.22176 -0.26927 0.22315 -0.26966 0.22431 C -0.27161 0.22894 -0.27187 0.22755 -0.27461 0.23172 C -0.27552 0.23287 -0.27604 0.23403 -0.27669 0.23542 C -0.27929 0.23935 -0.28177 0.24375 -0.28489 0.24769 L -0.29179 0.25625 C -0.2931 0.25787 -0.29401 0.26042 -0.29583 0.26111 L -0.29883 0.2625 C -0.30247 0.26898 -0.29909 0.26366 -0.30586 0.27084 C -0.3069 0.27222 -0.30781 0.27361 -0.30885 0.27454 C -0.31002 0.2757 -0.31159 0.27616 -0.31289 0.27709 C -0.31432 0.27824 -0.31549 0.2794 -0.31693 0.28079 C -0.31797 0.28172 -0.31901 0.28218 -0.31979 0.28334 C -0.32109 0.28426 -0.32174 0.28588 -0.32291 0.28681 C -0.32812 0.29167 -0.32747 0.29121 -0.3319 0.29306 C -0.33437 0.29607 -0.3362 0.29908 -0.33893 0.30162 C -0.34036 0.30301 -0.34179 0.30394 -0.34297 0.30533 C -0.34505 0.30741 -0.34687 0.30949 -0.34896 0.31134 C -0.35351 0.31574 -0.35052 0.31227 -0.35612 0.31644 C -0.36276 0.32153 -0.35729 0.31898 -0.36497 0.32361 C -0.36601 0.32431 -0.36706 0.32454 -0.3681 0.32477 C -0.36966 0.3257 -0.37135 0.32662 -0.37318 0.32732 C -0.37474 0.32917 -0.37604 0.33125 -0.37812 0.33218 C -0.37982 0.33334 -0.38216 0.3331 -0.38411 0.33357 C -0.38698 0.33403 -0.39297 0.33658 -0.39518 0.33704 C -0.39635 0.33773 -0.39778 0.33797 -0.39922 0.33843 C -0.40482 0.34121 -0.40195 0.34167 -0.40911 0.34352 C -0.4125 0.34398 -0.43021 0.3456 -0.43229 0.34584 C -0.43476 0.34607 -0.43698 0.3463 -0.43932 0.34699 C -0.44193 0.34769 -0.44453 0.34931 -0.44726 0.34954 L -0.5345 0.3507 L -0.53958 0.35185 C -0.54479 0.35324 -0.54752 0.35347 -0.5526 0.3544 C -0.55364 0.35533 -0.55456 0.35602 -0.5556 0.35695 C -0.55664 0.35741 -0.55768 0.35787 -0.55872 0.35787 C -0.56198 0.35903 -0.56536 0.35926 -0.56875 0.36042 L -0.57174 0.36181 C -0.57265 0.36273 -0.5737 0.36343 -0.57474 0.36412 C -0.57578 0.36482 -0.57682 0.36482 -0.57773 0.36528 C -0.58594 0.37107 -0.57799 0.36713 -0.58476 0.37153 C -0.58802 0.37384 -0.59179 0.37477 -0.59479 0.37755 C -0.59857 0.38148 -0.60169 0.38449 -0.60573 0.3875 C -0.60677 0.3882 -0.60781 0.38843 -0.60885 0.38889 C -0.61523 0.39398 -0.60807 0.38773 -0.61601 0.39607 C -0.61719 0.39746 -0.61875 0.39838 -0.61992 0.39977 C -0.62135 0.40116 -0.62252 0.40324 -0.62383 0.40463 C -0.63099 0.41181 -0.62995 0.40903 -0.63594 0.41574 C -0.63802 0.41806 -0.63997 0.4206 -0.64206 0.42315 L -0.64909 0.43172 L -0.65299 0.43658 C -0.65403 0.43797 -0.65495 0.43912 -0.65599 0.44028 C -0.65833 0.44283 -0.66068 0.44537 -0.66302 0.44769 C -0.66393 0.44838 -0.6651 0.44908 -0.66601 0.45023 C -0.66758 0.45162 -0.66862 0.45347 -0.67005 0.45509 C -0.67135 0.45625 -0.67747 0.46065 -0.67799 0.46111 C -0.67903 0.46273 -0.67995 0.46459 -0.68112 0.46597 C -0.6832 0.46875 -0.68646 0.46945 -0.68906 0.47107 C -0.69492 0.47431 -0.70104 0.47894 -0.70716 0.48079 C -0.71289 0.48241 -0.70976 0.48172 -0.71614 0.48334 L -0.76028 0.48195 C -0.76172 0.48195 -0.76302 0.48102 -0.76445 0.48079 C -0.76706 0.48033 -0.76979 0.47986 -0.77239 0.4794 C -0.775 0.47847 -0.78672 0.47246 -0.79153 0.47107 C -0.7931 0.47037 -0.79479 0.47014 -0.79648 0.46968 C -0.80846 0.46644 -0.78737 0.4713 -0.8125 0.46597 C -0.8194 0.46273 -0.82148 0.46158 -0.83073 0.45857 C -0.83372 0.45787 -0.84531 0.45648 -0.84752 0.45625 C -0.86432 0.45371 -0.83776 0.45625 -0.86771 0.45255 C -0.88073 0.45093 -0.87448 0.45185 -0.88672 0.45023 C -0.88776 0.44977 -0.8888 0.44908 -0.88984 0.44884 C -0.89622 0.44722 -0.90221 0.44699 -0.90885 0.4463 C -0.92122 0.44676 -0.93359 0.44676 -0.94609 0.44769 C -0.94713 0.44769 -0.94791 0.44838 -0.94896 0.44884 C -0.95065 0.44977 -0.95221 0.4507 -0.95403 0.45139 C -0.95651 0.45232 -0.95937 0.45301 -0.96211 0.45371 C -0.96328 0.45509 -0.96445 0.45648 -0.96601 0.45764 C -0.97539 0.4632 -0.97213 0.45949 -0.98099 0.46366 C -0.98489 0.46528 -0.98841 0.46736 -0.99206 0.46968 C -0.99336 0.47037 -0.99401 0.47153 -0.99518 0.47222 C -0.99739 0.47361 -0.99987 0.47454 -1.00208 0.47593 C -1.00456 0.47732 -1.00677 0.4794 -1.00911 0.48079 C -1.0125 0.48241 -1.01601 0.48287 -1.01914 0.48449 C -1.02109 0.48542 -1.02239 0.48704 -1.02422 0.4882 C -1.02982 0.49121 -1.03554 0.49375 -1.04127 0.49676 L -1.05325 0.50301 C -1.05638 0.5044 -1.05911 0.50672 -1.0625 0.50787 C -1.06575 0.50903 -1.06914 0.51019 -1.07239 0.51158 C -1.07578 0.51297 -1.07903 0.51505 -1.08242 0.51644 C -1.08541 0.51736 -1.08854 0.51759 -1.0914 0.51898 C -1.09518 0.52014 -1.0987 0.52222 -1.10247 0.52384 C -1.11068 0.52685 -1.11211 0.52616 -1.12057 0.52732 C -1.12487 0.52824 -1.12916 0.5294 -1.13372 0.52986 C -1.13802 0.53056 -1.14232 0.53056 -1.14661 0.53125 C -1.15508 0.53195 -1.15677 0.53241 -1.16471 0.53357 C -1.16679 0.53426 -1.16875 0.53542 -1.1707 0.53611 C -1.17331 0.53658 -1.17604 0.53658 -1.17864 0.53727 C -1.18385 0.53843 -1.1888 0.53959 -1.19388 0.54097 C -1.19596 0.54144 -1.19844 0.54283 -1.20065 0.54352 C -1.20547 0.54468 -1.21224 0.54537 -1.21666 0.54607 C -1.22799 0.5456 -1.23958 0.54584 -1.25078 0.54468 C -1.25273 0.54445 -1.2543 0.54306 -1.25586 0.54213 C -1.27812 0.5294 -1.2543 0.54259 -1.275 0.52986 C -1.2845 0.52408 -1.28685 0.52593 -1.29805 0.51644 C -1.30338 0.51204 -1.30846 0.50695 -1.31406 0.50301 C -1.31875 0.49954 -1.32435 0.49769 -1.32812 0.49306 C -1.33047 0.49028 -1.33216 0.48634 -1.33515 0.48449 C -1.34088 0.48056 -1.34739 0.4794 -1.35325 0.47593 C -1.35443 0.475 -1.35586 0.47454 -1.35729 0.47338 C -1.3582 0.47269 -1.35911 0.47176 -1.36015 0.47107 C -1.36693 0.46736 -1.36719 0.46736 -1.37331 0.46597 C -1.38099 0.4669 -1.38867 0.46736 -1.39635 0.46852 C -1.40065 0.46922 -1.40937 0.47107 -1.40937 0.4713 " pathEditMode="relative" rAng="0" ptsTypes="AAAAAAAAAAAAAAAAAAAAAAAAAAAAAAAAAAAAAAAAAAAAAAAAAAAAAAAAAAAAAAAAAAAAAAAAAAAAAAAAAAAAAAAAAAAAAAAAAAAAAAAAAAAAAAAAAAAAAAAAAAAAAAAAAAAAAAAAA">
                                      <p:cBhvr>
                                        <p:cTn id="6" dur="13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06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765" y="1122363"/>
            <a:ext cx="9403976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человек, который наблюдает за звездным небом, фотографирует его, изучает жизнь звезд и планет.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st3.depositphotos.com/6464944/17320/v/950/depositphotos_173202454-stock-illustration-pop-art-happy-man-look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577" y="2774577"/>
            <a:ext cx="4083423" cy="4083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26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342433"/>
            <a:ext cx="11878235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Байконур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Казахстане – «городок космонавтов», откуда взлетают космические корабли.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top10a.ru/wp-content/uploads/2020/01/6-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8882" y="230093"/>
            <a:ext cx="9941860" cy="662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0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15972 L 0.00144 0.16018 C -0.00312 0.15787 -0.00755 0.15625 -0.01185 0.15439 C -0.02929 0.14606 -0.0125 0.15231 -0.02591 0.14652 C -0.03359 0.14352 -0.03294 0.14444 -0.04153 0.14166 C -0.04388 0.14074 -0.04609 0.14004 -0.04856 0.13912 C -0.05208 0.13819 -0.05508 0.13773 -0.05846 0.13657 C -0.06263 0.13518 -0.06705 0.13287 -0.07122 0.13125 C -0.07435 0.13032 -0.09284 0.12685 -0.09531 0.12639 C -0.10013 0.12546 -0.10468 0.125 -0.1095 0.12384 C -0.11484 0.12245 -0.12005 0.1199 -0.12513 0.11852 C -0.13476 0.11643 -0.15377 0.11365 -0.15377 0.11412 C -0.18932 0.09745 -0.15195 0.1125 -0.18776 0.10324 C -0.19843 0.10069 -0.20924 0.09629 -0.22018 0.09328 L -0.25872 0.0831 C -0.26562 0.08148 -0.27265 0.07916 -0.27981 0.07777 C -0.29583 0.07569 -0.32799 0.07314 -0.32799 0.07361 C -0.3694 0.05555 -0.32291 0.07314 -0.3664 0.0625 C -0.37734 0.05995 -0.38789 0.05602 -0.39896 0.05254 C -0.40455 0.05069 -0.41015 0.04861 -0.41614 0.04722 C -0.44179 0.04328 -0.42187 0.04676 -0.44297 0.04236 C -0.44739 0.04166 -0.45143 0.0412 -0.45586 0.03981 C -0.49062 0.02986 -0.45039 0.03842 -0.48281 0.03194 C -0.49557 0.02639 -0.49544 0.02592 -0.50963 0.02199 C -0.51679 0.02014 -0.52695 0.01852 -0.53398 0.01713 C -0.57708 0.00694 -0.55143 0.01064 -0.58932 0.00671 C -0.64466 -0.00741 -0.58659 0.00671 -0.73528 0.00185 C -0.74088 0.00139 -0.74648 3.33333E-6 -0.75247 -0.00093 C -0.75898 3.33333E-6 -0.76549 0.00185 -0.77213 0.00185 C -0.80156 0.00185 -0.81237 -0.00047 -0.8375 -0.00348 C -0.85703 -0.01528 -0.83606 -0.00348 -0.88854 -0.0088 C -0.89049 -0.0088 -0.89244 -0.01042 -0.89427 -0.01135 C -0.89896 -0.01227 -0.90377 -0.01273 -0.90846 -0.01343 C -0.91679 -0.01875 -0.91119 -0.01621 -0.92513 -0.01621 " pathEditMode="relative" rAng="0" ptsTypes="AAAAAAAAAAAAAAAAAAAAAAAAAAAAAAAA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28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342433"/>
            <a:ext cx="11878235" cy="1378791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Венера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планета, родная «сестра» нашей Земли. Живет во втором доме, если считать от Солнца. Небо Венеры покрыто мощным слоем непрозрачных облаков.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avatars.mds.yandex.net/get-zen_doc/27036/pub_5af9db335f4967a18d619fef_5af9e039dd2484e783e405e7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387" y="1721224"/>
            <a:ext cx="6628093" cy="497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13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882" y="342434"/>
            <a:ext cx="11878235" cy="102020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«Восток»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название космического корабля, на котором полетел первый космонавт.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osssr.ru/wp-content/uploads/2019/02/4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351" y="1362636"/>
            <a:ext cx="9583814" cy="539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25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49</Words>
  <Application>Microsoft Office PowerPoint</Application>
  <PresentationFormat>Широкоэкранный</PresentationFormat>
  <Paragraphs>20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Словарь терминов  для воспитанников «СТАРТ КОСМИЧЕСКОЙ ЭРЫ»</vt:lpstr>
      <vt:lpstr>Космическая эра - период времени, охватывающий действия, связанные с космическим исследованием космоса,  космической техникой. 4 октября отмечается День начала космической эры человечества. В этот день, 4 октября 1957 года в СССР был произведен запуск первого в мире искусственного спутника Земли. </vt:lpstr>
      <vt:lpstr>Космос – это все, что существует за чертой земной атмосферы. Расположенное между планетами, лунами и звездами пространство – вакуум, называемый средой</vt:lpstr>
      <vt:lpstr>Космонавт. Это специально подготовленный человек, совершающий полеты в космос.</vt:lpstr>
      <vt:lpstr>Астероид – одна из малых планет (диаметром до 1 тыс. км), пояс которых обращается вокруг Солнца между орбитами Марса и Юпитера.</vt:lpstr>
      <vt:lpstr>Астроном - человек, который наблюдает за звездным небом, фотографирует его, изучает жизнь звезд и планет. </vt:lpstr>
      <vt:lpstr>Байконур - место в Казахстане – «городок космонавтов», откуда взлетают космические корабли.</vt:lpstr>
      <vt:lpstr>Венера - планета, родная «сестра» нашей Земли. Живет во втором доме, если считать от Солнца. Небо Венеры покрыто мощным слоем непрозрачных облаков.</vt:lpstr>
      <vt:lpstr>«Восток» - название космического корабля, на котором полетел первый космонавт.</vt:lpstr>
      <vt:lpstr>Гагарин Юрий Алексеевич - первый космонавт в мире. </vt:lpstr>
      <vt:lpstr>Галилео Галилей -впервые провёл наблюдения в телескоп в 1610 году.</vt:lpstr>
      <vt:lpstr>Гуманоид -  разумное человекоподобное существо из легенд и фантастики. </vt:lpstr>
      <vt:lpstr>Звезда - огромный, огненный шар, который излучает во все стороны свет.  Звездолёт - космический аппарат (космический корабль), способный перемещаться между звёздными системами.</vt:lpstr>
      <vt:lpstr>Королёв Сергей Павлович - прославленный советский конструктор ракетно-космической техники, академик.</vt:lpstr>
      <vt:lpstr>Луноход - механизм, управляемый по радио и служащий для работы на поверхности Луны.</vt:lpstr>
      <vt:lpstr>Обсерватория - здание, оборудованное для астрономических наблюдений.</vt:lpstr>
      <vt:lpstr>Ракета - летательный аппарат с реактивным двигателем.</vt:lpstr>
      <vt:lpstr>«Союз» - русский ракетоноситель.</vt:lpstr>
      <vt:lpstr>«Шаттл» - американский ракетоноситель многоразового использования.</vt:lpstr>
      <vt:lpstr>Атмосфера - толстый слой воздуха, который окутывает нашу Землю. 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Словарь терминов для воспитанников</dc:title>
  <dc:creator>User</dc:creator>
  <cp:lastModifiedBy>User</cp:lastModifiedBy>
  <cp:revision>13</cp:revision>
  <dcterms:created xsi:type="dcterms:W3CDTF">2020-10-24T20:58:28Z</dcterms:created>
  <dcterms:modified xsi:type="dcterms:W3CDTF">2020-10-25T18:28:20Z</dcterms:modified>
</cp:coreProperties>
</file>