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4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9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2568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26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397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18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37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4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2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9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5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8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7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7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8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3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873" y="1669428"/>
            <a:ext cx="6742161" cy="1646302"/>
          </a:xfrm>
        </p:spPr>
        <p:txBody>
          <a:bodyPr/>
          <a:lstStyle/>
          <a:p>
            <a:r>
              <a:rPr lang="ru-RU" b="1" dirty="0" smtClean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дома?</a:t>
            </a:r>
            <a:endParaRPr lang="ru-RU" b="1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3018" y="5144528"/>
            <a:ext cx="5826719" cy="109689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 МАДОУ № 16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НОД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addcode.net/image/mixed-images_09/smiley-icon-gifs-53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8" y="0"/>
            <a:ext cx="2153023" cy="21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ombobo.ru/imag/2/dom_pauka_1920x1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1633">
            <a:off x="6569150" y="3643005"/>
            <a:ext cx="2146169" cy="1609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_SqhhJb_P3Kk/S8vS3gCmo8I/AAAAAAAALq8/fMIkVS4Estw/s1600/bird%20nest%20b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144">
            <a:off x="799227" y="4406811"/>
            <a:ext cx="2158579" cy="1780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9800/16969765.1f5/0_8c343_acfcf8cb_or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953" y="372158"/>
            <a:ext cx="2607368" cy="17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img-fotki.yandex.ru/get/9666/16969765.222/0_8ea84_3ac6e282_ori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4" y="858261"/>
            <a:ext cx="8316726" cy="53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930" y="0"/>
            <a:ext cx="4078942" cy="1730189"/>
          </a:xfrm>
        </p:spPr>
        <p:txBody>
          <a:bodyPr>
            <a:normAutofit/>
          </a:bodyPr>
          <a:lstStyle/>
          <a:p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дом стоит, </a:t>
            </a:r>
            <a: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краев водой налит, </a:t>
            </a:r>
            <a: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окошек, но не мрачный</a:t>
            </a:r>
            <a: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четырех сторон прозрачный.</a:t>
            </a:r>
            <a: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домике жильцы-</a:t>
            </a:r>
            <a: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умелые пловцы.</a:t>
            </a:r>
            <a:endParaRPr lang="ru-RU" sz="1600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icone-png.com/png/53/5344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3" y="1328762"/>
            <a:ext cx="5692446" cy="531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2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803" y="227200"/>
            <a:ext cx="6347713" cy="1320800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березки у реки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сказочной картинке!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Протянули паучки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ними…(паутинки)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rombobo.ru/imag/2/dom_pauka_1920x14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2" y="1548000"/>
            <a:ext cx="6729380" cy="5047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705" y="322730"/>
            <a:ext cx="6347713" cy="1320800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 ветке чей-то дом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дверей в нем, ни окон.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птенцам там жить тепло.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такой зовут…</a:t>
            </a:r>
            <a:endParaRPr lang="ru-RU" sz="2000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://s59.radikal.ru/i165/1010/85/df1df5fcff9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7" y="1995764"/>
            <a:ext cx="8411993" cy="422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505" y="340659"/>
            <a:ext cx="6347713" cy="1320800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Чей домишко из иголок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 у старых елок? </a:t>
            </a:r>
            <a:endParaRPr lang="ru-RU" sz="2000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ljplus.ru/img4/a/_/a_nikonov/1-08vod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1" y="1308941"/>
            <a:ext cx="6606331" cy="52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6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04" y="313765"/>
            <a:ext cx="6598025" cy="1470211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 с кулачок, 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бочок, 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потрогаешь- гладко, </a:t>
            </a: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откусишь –сладко.</a:t>
            </a:r>
            <a:endParaRPr lang="ru-RU" sz="2000" dirty="0"/>
          </a:p>
        </p:txBody>
      </p:sp>
      <p:pic>
        <p:nvPicPr>
          <p:cNvPr id="7170" name="Picture 2" descr="http://www.kayfabe.com/wp-content/uploads/2014/12/090313_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51" y="1783975"/>
            <a:ext cx="8239562" cy="46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45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laying-field.ru/img/2015/052121/59346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7" y="618565"/>
            <a:ext cx="8005482" cy="527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2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drscdn.500px.org/photo/65455053/m%3D2048/005f7941d274372ed15648c1d52050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54" y="3418377"/>
            <a:ext cx="3685310" cy="343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l27.fotosklad.org.ua/20121002/ed1e8a3b28d8a4ea5e139347df31b48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28" y="65207"/>
            <a:ext cx="4383458" cy="328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bydetvashe.ua/images/cat/original/55828ac287e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" y="65207"/>
            <a:ext cx="3937783" cy="393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3rifa.com.ua/media/catalog/product/cache/1/image/1200x1200/9df78eab33525d08d6e5fb8d27136e95/_/3/_3_1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9" y="4036292"/>
            <a:ext cx="2821708" cy="28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4727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девиз простой:</a:t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свое ношу с собой!»</a:t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антенны над калиткой,</a:t>
            </a:r>
            <a:b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71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 свой несет…</a:t>
            </a:r>
            <a:endParaRPr lang="ru-RU" sz="2000" dirty="0">
              <a:solidFill>
                <a:srgbClr val="0717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cdn-live.warthunder.com/uploads/b5/884356012785079ac16fc1fdc87e53a07f052e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3" y="1505527"/>
            <a:ext cx="7931916" cy="518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</TotalTime>
  <Words>38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Грань</vt:lpstr>
      <vt:lpstr>Какие бывают дома?</vt:lpstr>
      <vt:lpstr>Посмотрите дом стоит,  До краев водой налит,  Без окошек, но не мрачный С четырех сторон прозрачный. В этом домике жильцы- Все умелые пловцы.</vt:lpstr>
      <vt:lpstr>Две березки у реки Как на сказочной картинке! Протянули паучки Между ними…(паутинки) </vt:lpstr>
      <vt:lpstr>Здесь на ветке чей-то дом Ни дверей в нем, ни окон. Но птенцам там жить тепло. Дом такой зовут…</vt:lpstr>
      <vt:lpstr>Чей домишко из иголок На земле у старых елок? </vt:lpstr>
      <vt:lpstr>Само с кулачок,  красный бочок,  потрогаешь- гладко,  откусишь –сладко.</vt:lpstr>
      <vt:lpstr>Презентация PowerPoint</vt:lpstr>
      <vt:lpstr>Презентация PowerPoint</vt:lpstr>
      <vt:lpstr>У меня девиз простой: «Все свое ношу с собой!» Две антенны над калиткой, Домик свой несет…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Какие бывают дома?</dc:title>
  <dc:creator>User</dc:creator>
  <cp:lastModifiedBy>User</cp:lastModifiedBy>
  <cp:revision>6</cp:revision>
  <dcterms:created xsi:type="dcterms:W3CDTF">2016-01-05T09:01:33Z</dcterms:created>
  <dcterms:modified xsi:type="dcterms:W3CDTF">2016-01-05T10:19:13Z</dcterms:modified>
</cp:coreProperties>
</file>