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1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0" autoAdjust="0"/>
    <p:restoredTop sz="94660"/>
  </p:normalViewPr>
  <p:slideViewPr>
    <p:cSldViewPr snapToGrid="0">
      <p:cViewPr varScale="1">
        <p:scale>
          <a:sx n="83" d="100"/>
          <a:sy n="83" d="100"/>
        </p:scale>
        <p:origin x="147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949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590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25680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4261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65397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48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188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372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242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821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95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452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287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574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774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1/5/2016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387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939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2873" y="1669428"/>
            <a:ext cx="6742161" cy="1646302"/>
          </a:xfrm>
        </p:spPr>
        <p:txBody>
          <a:bodyPr/>
          <a:lstStyle/>
          <a:p>
            <a:r>
              <a:rPr lang="ru-RU" b="1" dirty="0" smtClean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бывают дома?</a:t>
            </a:r>
            <a:endParaRPr lang="ru-RU" b="1" dirty="0">
              <a:solidFill>
                <a:srgbClr val="0717E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3018" y="5144528"/>
            <a:ext cx="5826719" cy="1096899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Творческая группа МАДОУ № 16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к НОД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www.addcode.net/image/mixed-images_09/smiley-icon-gifs-539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018" y="0"/>
            <a:ext cx="2153023" cy="2153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rombobo.ru/imag/2/dom_pauka_1920x14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41633">
            <a:off x="6569150" y="3643005"/>
            <a:ext cx="2146169" cy="16096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2.bp.blogspot.com/_SqhhJb_P3Kk/S8vS3gCmo8I/AAAAAAAALq8/fMIkVS4Estw/s1600/bird%20nest%20bac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47144">
            <a:off x="799227" y="4406811"/>
            <a:ext cx="2158579" cy="17808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img-fotki.yandex.ru/get/9800/16969765.1f5/0_8c343_acfcf8cb_ori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953" y="372158"/>
            <a:ext cx="2607368" cy="1780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917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http://img-fotki.yandex.ru/get/9666/16969765.222/0_8ea84_3ac6e282_orig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" y="858261"/>
            <a:ext cx="8316726" cy="533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2984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1930" y="0"/>
            <a:ext cx="4078942" cy="1730189"/>
          </a:xfrm>
        </p:spPr>
        <p:txBody>
          <a:bodyPr>
            <a:normAutofit/>
          </a:bodyPr>
          <a:lstStyle/>
          <a:p>
            <a:r>
              <a:rPr lang="ru-RU" sz="1600" i="1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Посмотрите дом стоит, </a:t>
            </a:r>
            <a:r>
              <a:rPr lang="ru-RU" sz="16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краев водой налит, </a:t>
            </a:r>
            <a:r>
              <a:rPr lang="ru-RU" sz="16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окошек, но не мрачный</a:t>
            </a:r>
            <a:r>
              <a:rPr lang="ru-RU" sz="16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четырех сторон прозрачный.</a:t>
            </a:r>
            <a:r>
              <a:rPr lang="ru-RU" sz="16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домике жильцы-</a:t>
            </a:r>
            <a:r>
              <a:rPr lang="ru-RU" sz="16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умелые пловцы.</a:t>
            </a:r>
            <a:endParaRPr lang="ru-RU" sz="1600" dirty="0">
              <a:solidFill>
                <a:srgbClr val="0717E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://www.icone-png.com/png/53/53440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543" y="1328762"/>
            <a:ext cx="5692446" cy="531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231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803" y="227200"/>
            <a:ext cx="6347713" cy="1320800"/>
          </a:xfrm>
        </p:spPr>
        <p:txBody>
          <a:bodyPr>
            <a:noAutofit/>
          </a:bodyPr>
          <a:lstStyle/>
          <a:p>
            <a:r>
              <a:rPr lang="ru-RU" sz="2000" i="1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Две березки у реки</a:t>
            </a:r>
            <a:r>
              <a:rPr lang="ru-RU" sz="20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на сказочной картинке!</a:t>
            </a:r>
            <a:r>
              <a:rPr lang="ru-RU" sz="20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Протянули паучки</a:t>
            </a:r>
            <a:r>
              <a:rPr lang="ru-RU" sz="20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ними…(паутинки)</a:t>
            </a:r>
            <a:r>
              <a:rPr lang="ru-RU" sz="20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0717E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http://rombobo.ru/imag/2/dom_pauka_1920x144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52" y="1548000"/>
            <a:ext cx="6729380" cy="50470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191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6705" y="322730"/>
            <a:ext cx="6347713" cy="1320800"/>
          </a:xfrm>
        </p:spPr>
        <p:txBody>
          <a:bodyPr>
            <a:normAutofit/>
          </a:bodyPr>
          <a:lstStyle/>
          <a:p>
            <a:r>
              <a:rPr lang="ru-RU" sz="2000" i="1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Здесь на ветке чей-то дом</a:t>
            </a:r>
            <a:r>
              <a:rPr lang="ru-RU" sz="20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 дверей в нем, ни окон.</a:t>
            </a:r>
            <a:r>
              <a:rPr lang="ru-RU" sz="20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птенцам там жить тепло.</a:t>
            </a:r>
            <a:r>
              <a:rPr lang="ru-RU" sz="20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 такой зовут…</a:t>
            </a:r>
            <a:endParaRPr lang="ru-RU" sz="2000" dirty="0">
              <a:solidFill>
                <a:srgbClr val="0717E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2" name="Picture 6" descr="http://s59.radikal.ru/i165/1010/85/df1df5fcff96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17" y="1995764"/>
            <a:ext cx="8411993" cy="422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806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505" y="340659"/>
            <a:ext cx="6347713" cy="1320800"/>
          </a:xfrm>
        </p:spPr>
        <p:txBody>
          <a:bodyPr>
            <a:normAutofit/>
          </a:bodyPr>
          <a:lstStyle/>
          <a:p>
            <a:r>
              <a:rPr lang="ru-RU" sz="2000" i="1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Чей домишко из иголок</a:t>
            </a:r>
            <a:r>
              <a:rPr lang="ru-RU" sz="20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земле у старых елок? </a:t>
            </a:r>
            <a:endParaRPr lang="ru-RU" sz="2000" dirty="0">
              <a:solidFill>
                <a:srgbClr val="0717E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://www.ljplus.ru/img4/a/_/a_nikonov/1-08vod-0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51" y="1308941"/>
            <a:ext cx="6606331" cy="5238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967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404" y="313765"/>
            <a:ext cx="6598025" cy="1470211"/>
          </a:xfrm>
        </p:spPr>
        <p:txBody>
          <a:bodyPr>
            <a:normAutofit/>
          </a:bodyPr>
          <a:lstStyle/>
          <a:p>
            <a:pPr algn="ctr"/>
            <a:r>
              <a:rPr lang="ru-RU" sz="2000" i="1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 с кулачок, </a:t>
            </a:r>
            <a:r>
              <a:rPr lang="ru-RU" sz="20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 бочок, </a:t>
            </a:r>
            <a:r>
              <a:rPr lang="ru-RU" sz="20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потрогаешь- гладко, </a:t>
            </a:r>
            <a:r>
              <a:rPr lang="ru-RU" sz="20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откусишь –сладко.</a:t>
            </a:r>
            <a:endParaRPr lang="ru-RU" sz="2000" dirty="0"/>
          </a:p>
        </p:txBody>
      </p:sp>
      <p:pic>
        <p:nvPicPr>
          <p:cNvPr id="7170" name="Picture 2" descr="http://www.kayfabe.com/wp-content/uploads/2014/12/090313_e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51" y="1783975"/>
            <a:ext cx="8239562" cy="463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1453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playing-field.ru/img/2015/052121/593461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77" y="618565"/>
            <a:ext cx="8005482" cy="527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920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s://drscdn.500px.org/photo/65455053/m%3D2048/005f7941d274372ed15648c1d520504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054" y="3418377"/>
            <a:ext cx="3685310" cy="3439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dl27.fotosklad.org.ua/20121002/ed1e8a3b28d8a4ea5e139347df31b48d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28" y="65207"/>
            <a:ext cx="4383458" cy="3287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://bydetvashe.ua/images/cat/original/55828ac287e9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07" y="65207"/>
            <a:ext cx="3937783" cy="3937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://3rifa.com.ua/media/catalog/product/cache/1/image/1200x1200/9df78eab33525d08d6e5fb8d27136e95/_/3/_3_1_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739" y="4036292"/>
            <a:ext cx="2821708" cy="2821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57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84727"/>
            <a:ext cx="6347713" cy="1320800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меня девиз простой:</a:t>
            </a:r>
            <a:br>
              <a:rPr lang="ru-RU" sz="20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«Все свое ношу с собой!»</a:t>
            </a:r>
            <a:br>
              <a:rPr lang="ru-RU" sz="20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Две антенны над калиткой,</a:t>
            </a:r>
            <a:br>
              <a:rPr lang="ru-RU" sz="20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717E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Домик свой несет…</a:t>
            </a:r>
            <a:endParaRPr lang="ru-RU" sz="2000" dirty="0">
              <a:solidFill>
                <a:srgbClr val="0717E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http://cdn-live.warthunder.com/uploads/b5/884356012785079ac16fc1fdc87e53a07f052e/imag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793" y="1505527"/>
            <a:ext cx="7931916" cy="5184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36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77</TotalTime>
  <Words>38</Words>
  <Application>Microsoft Office PowerPoint</Application>
  <PresentationFormat>Экран (4:3)</PresentationFormat>
  <Paragraphs>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Trebuchet MS</vt:lpstr>
      <vt:lpstr>Wingdings 3</vt:lpstr>
      <vt:lpstr>Грань</vt:lpstr>
      <vt:lpstr>Какие бывают дома?</vt:lpstr>
      <vt:lpstr>Посмотрите дом стоит,  До краев водой налит,  Без окошек, но не мрачный С четырех сторон прозрачный. В этом домике жильцы- Все умелые пловцы.</vt:lpstr>
      <vt:lpstr>Две березки у реки Как на сказочной картинке! Протянули паучки Между ними…(паутинки) </vt:lpstr>
      <vt:lpstr>Здесь на ветке чей-то дом Ни дверей в нем, ни окон. Но птенцам там жить тепло. Дом такой зовут…</vt:lpstr>
      <vt:lpstr>Чей домишко из иголок На земле у старых елок? </vt:lpstr>
      <vt:lpstr>Само с кулачок,  красный бочок,  потрогаешь- гладко,  откусишь –сладко.</vt:lpstr>
      <vt:lpstr>Презентация PowerPoint</vt:lpstr>
      <vt:lpstr>Презентация PowerPoint</vt:lpstr>
      <vt:lpstr>У меня девиз простой: «Все свое ношу с собой!» Две антенны над калиткой, Домик свой несет…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Какие бывают дома?</dc:title>
  <dc:creator>User</dc:creator>
  <cp:lastModifiedBy>User</cp:lastModifiedBy>
  <cp:revision>6</cp:revision>
  <dcterms:created xsi:type="dcterms:W3CDTF">2016-01-05T09:01:33Z</dcterms:created>
  <dcterms:modified xsi:type="dcterms:W3CDTF">2016-01-05T10:19:13Z</dcterms:modified>
</cp:coreProperties>
</file>