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290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7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A06C-B467-4EE0-B2E0-370BEEA32B2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51D9-4BAB-4F5B-A4DD-33CBBE77E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005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Милованова И.А.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0519-323F-4DA5-9699-5A6EBB58E148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2F23-4611-47FE-9809-8A017172E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3973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2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5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Милованова И.А.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5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63EC7-A4EE-48F8-B491-2ECE667B199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D60485-3FC5-4E43-B356-1EB2955CD9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110566" cy="491492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Конвенция о правах ребенка.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26828"/>
          </a:xfrm>
        </p:spPr>
      </p:pic>
      <p:pic>
        <p:nvPicPr>
          <p:cNvPr id="5" name="Рисунок 4" descr="1251208228_123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52477"/>
            <a:ext cx="4572000" cy="53816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36106" cy="6858000"/>
          </a:xfrm>
        </p:spPr>
      </p:pic>
      <p:pic>
        <p:nvPicPr>
          <p:cNvPr id="5" name="Рисунок 4" descr="16344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466416"/>
            <a:ext cx="2286016" cy="265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Отвечай за свои 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ела и поступки,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едь ты-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разумный.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artoon-Clipart-Free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876" cy="3571876"/>
          </a:xfrm>
          <a:prstGeom prst="rect">
            <a:avLst/>
          </a:prstGeom>
        </p:spPr>
      </p:pic>
      <p:pic>
        <p:nvPicPr>
          <p:cNvPr id="6" name="Рисунок 5" descr="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0"/>
            <a:ext cx="3571868" cy="357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1c3894476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7781"/>
            <a:ext cx="3428992" cy="4390219"/>
          </a:xfrm>
          <a:prstGeom prst="rect">
            <a:avLst/>
          </a:prstGeom>
        </p:spPr>
      </p:pic>
      <p:pic>
        <p:nvPicPr>
          <p:cNvPr id="4" name="Рисунок 3" descr="2885b473c7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47997"/>
            <a:ext cx="5715008" cy="3810003"/>
          </a:xfrm>
          <a:prstGeom prst="rect">
            <a:avLst/>
          </a:prstGeom>
        </p:spPr>
      </p:pic>
      <p:pic>
        <p:nvPicPr>
          <p:cNvPr id="9" name="Рисунок 8" descr="Crian_as_062_3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00430" cy="27520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272677"/>
            <a:ext cx="90957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июня-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Международный день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ащиты 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77498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0"/>
            <a:ext cx="571500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bc2b282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53681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Документ , в котором определены права и обязанности детей, называется «Конвенция о правах  ребенка». </a:t>
            </a:r>
            <a:br>
              <a:rPr lang="ru-RU" sz="2400" dirty="0" smtClean="0"/>
            </a:br>
            <a:r>
              <a:rPr lang="ru-RU" sz="2400" dirty="0" smtClean="0"/>
              <a:t>В Конвенции идет речь о том, что у всех детей на Земле были одинаковые права.</a:t>
            </a:r>
            <a:br>
              <a:rPr lang="ru-RU" sz="2400" dirty="0" smtClean="0"/>
            </a:br>
            <a:r>
              <a:rPr lang="ru-RU" sz="2400" dirty="0" smtClean="0"/>
              <a:t>Конвенция – большой документ, содержащий около 50 статей.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018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363710"/>
            <a:ext cx="2285984" cy="3494290"/>
          </a:xfrm>
          <a:prstGeom prst="rect">
            <a:avLst/>
          </a:prstGeom>
        </p:spPr>
      </p:pic>
      <p:pic>
        <p:nvPicPr>
          <p:cNvPr id="5" name="Рисунок 4" descr="p23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0179"/>
            <a:ext cx="2214546" cy="3277821"/>
          </a:xfrm>
          <a:prstGeom prst="rect">
            <a:avLst/>
          </a:prstGeom>
        </p:spPr>
      </p:pic>
      <p:pic>
        <p:nvPicPr>
          <p:cNvPr id="6" name="Рисунок 5" descr="ONU_S_mbolo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514725"/>
            <a:ext cx="37623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678326" cy="6858000"/>
          </a:xfrm>
        </p:spPr>
      </p:pic>
      <p:pic>
        <p:nvPicPr>
          <p:cNvPr id="5" name="Рисунок 4" descr="5ead9c0c3ec2.jpg"/>
          <p:cNvPicPr>
            <a:picLocks noChangeAspect="1"/>
          </p:cNvPicPr>
          <p:nvPr/>
        </p:nvPicPr>
        <p:blipFill>
          <a:blip r:embed="rId4" cstate="print"/>
          <a:srcRect r="43"/>
          <a:stretch>
            <a:fillRect/>
          </a:stretch>
        </p:blipFill>
        <p:spPr>
          <a:xfrm>
            <a:off x="4857752" y="1142984"/>
            <a:ext cx="4000496" cy="4699562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690772"/>
          </a:xfrm>
        </p:spPr>
      </p:pic>
      <p:pic>
        <p:nvPicPr>
          <p:cNvPr id="5" name="Рисунок 4" descr="CATCIPA.jpg"/>
          <p:cNvPicPr>
            <a:picLocks noChangeAspect="1"/>
          </p:cNvPicPr>
          <p:nvPr/>
        </p:nvPicPr>
        <p:blipFill>
          <a:blip r:embed="rId3" cstate="print"/>
          <a:srcRect b="172"/>
          <a:stretch>
            <a:fillRect/>
          </a:stretch>
        </p:blipFill>
        <p:spPr>
          <a:xfrm>
            <a:off x="4643438" y="1823725"/>
            <a:ext cx="4488080" cy="3300725"/>
          </a:xfrm>
          <a:prstGeom prst="rect">
            <a:avLst/>
          </a:prstGeom>
        </p:spPr>
      </p:pic>
      <p:pic>
        <p:nvPicPr>
          <p:cNvPr id="6" name="Рисунок 5" descr="дет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0"/>
            <a:ext cx="2428860" cy="161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9169" y="0"/>
            <a:ext cx="4874831" cy="6858000"/>
          </a:xfrm>
        </p:spPr>
      </p:pic>
      <p:pic>
        <p:nvPicPr>
          <p:cNvPr id="5" name="Рисунок 4" descr="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57364"/>
            <a:ext cx="3786182" cy="366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9124" cy="6633619"/>
          </a:xfrm>
        </p:spPr>
      </p:pic>
      <p:pic>
        <p:nvPicPr>
          <p:cNvPr id="5" name="Рисунок 4" descr="jivotnie_0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28765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0469" y="0"/>
            <a:ext cx="4843531" cy="6858000"/>
          </a:xfrm>
        </p:spPr>
      </p:pic>
      <p:pic>
        <p:nvPicPr>
          <p:cNvPr id="5" name="Рисунок 4" descr="11414650_6053428_knuddel-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1052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2144" cy="6643710"/>
          </a:xfr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38" y="4010958"/>
            <a:ext cx="3500462" cy="2847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248939">
            <a:off x="6357950" y="1071546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Миша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140694">
            <a:off x="4786314" y="2500306"/>
            <a:ext cx="202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0081" y="3071810"/>
            <a:ext cx="213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Зина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571612"/>
            <a:ext cx="251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Настя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812716">
            <a:off x="4643438" y="3929066"/>
            <a:ext cx="169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143512"/>
            <a:ext cx="2449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34120">
            <a:off x="4526647" y="418401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Витя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2285992"/>
            <a:ext cx="162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Рая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9715" cy="6858000"/>
          </a:xfrm>
        </p:spPr>
      </p:pic>
      <p:pic>
        <p:nvPicPr>
          <p:cNvPr id="5" name="Рисунок 4" descr="alcoh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95404"/>
            <a:ext cx="3786214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58</Words>
  <Application>Microsoft Office PowerPoint</Application>
  <PresentationFormat>Экран (4:3)</PresentationFormat>
  <Paragraphs>20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Verdana</vt:lpstr>
      <vt:lpstr>Wingdings 2</vt:lpstr>
      <vt:lpstr>Поток</vt:lpstr>
      <vt:lpstr>Конвенция о правах ребенка.</vt:lpstr>
      <vt:lpstr>Документ , в котором определены права и обязанности детей, называется «Конвенция о правах  ребенка».  В Конвенции идет речь о том, что у всех детей на Земле были одинаковые права. Конвенция – большой документ, содержащий около 50 статей.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ребенка.</dc:title>
  <dc:creator>Admin</dc:creator>
  <cp:lastModifiedBy>User</cp:lastModifiedBy>
  <cp:revision>25</cp:revision>
  <dcterms:created xsi:type="dcterms:W3CDTF">2010-08-29T10:41:41Z</dcterms:created>
  <dcterms:modified xsi:type="dcterms:W3CDTF">2015-11-18T13:21:37Z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1904918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