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1339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357290" y="500042"/>
            <a:ext cx="6495304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Как вести себя дома,</a:t>
            </a:r>
          </a:p>
          <a:p>
            <a:pPr algn="ctr"/>
            <a:r>
              <a:rPr lang="ru-RU" sz="5400" b="1" cap="none" spc="0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если остался один?</a:t>
            </a:r>
            <a:endParaRPr lang="ru-RU" sz="5400" b="1" cap="none" spc="0" dirty="0">
              <a:ln w="31550" cmpd="sng">
                <a:solidFill>
                  <a:srgbClr val="FF0000"/>
                </a:solidFill>
                <a:prstDash val="solid"/>
              </a:ln>
              <a:solidFill>
                <a:srgbClr val="7030A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как вести себя в экстремальных ситуациях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Содержимое 6" descr="сканирование000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57293" y="1857909"/>
            <a:ext cx="4038600" cy="4500049"/>
          </a:xfrm>
        </p:spPr>
      </p:pic>
      <p:sp>
        <p:nvSpPr>
          <p:cNvPr id="8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/>
              <a:t>При поломке водопровода – нужно подставить что-нибудь под воду, предупредить соседей.</a:t>
            </a:r>
          </a:p>
          <a:p>
            <a:r>
              <a:rPr lang="ru-RU" sz="2400" dirty="0" smtClean="0"/>
              <a:t>При запахе газа – надо выключить газ, открыть окно, выключить электроприборы, позвонить по телефону 04, и надеть мокрую повязку.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Выводы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Если знать правила поведения в экстремальных ситуациях и уметь самостоятельно принимать решения с вами не случится ни какой беды.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8579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i="1" dirty="0" smtClean="0"/>
              <a:t>Цель:</a:t>
            </a:r>
            <a:endParaRPr lang="ru-RU" sz="32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Найти ответ на вопрос:</a:t>
            </a:r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i="1" dirty="0" smtClean="0"/>
              <a:t>« Как вести себя дома одному?»</a:t>
            </a:r>
            <a:endParaRPr lang="ru-RU" i="1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Гипотеза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Каждому нужно знать правила поведения в  экстремальных ситуациях и научиться самостоятельно принимать решения и тогда не случиться беды.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58204" cy="4389120"/>
          </a:xfrm>
        </p:spPr>
        <p:txBody>
          <a:bodyPr>
            <a:normAutofit/>
          </a:bodyPr>
          <a:lstStyle/>
          <a:p>
            <a:r>
              <a:rPr lang="ru-RU" dirty="0" smtClean="0"/>
              <a:t>Каждый из нас в любой момент может оказаться  в опасной ситуации. Осторожность и бдительность, нужны всегда и везде, даже в обыденной жизни, когда кажется, что тебе ничего не угрожает.</a:t>
            </a:r>
          </a:p>
          <a:p>
            <a:r>
              <a:rPr lang="ru-RU" dirty="0" smtClean="0"/>
              <a:t>Легкомысленно надеяться на то, что тебе кто-то поможет, чаще приходится рассчитывать только на свои силы, особенно если ты остался дома один.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План работы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186766" cy="4389120"/>
          </a:xfrm>
        </p:spPr>
        <p:txBody>
          <a:bodyPr>
            <a:normAutofit/>
          </a:bodyPr>
          <a:lstStyle/>
          <a:p>
            <a:r>
              <a:rPr lang="ru-RU" dirty="0" smtClean="0"/>
              <a:t>как разговаривать по телефону</a:t>
            </a:r>
          </a:p>
          <a:p>
            <a:r>
              <a:rPr lang="ru-RU" dirty="0" smtClean="0"/>
              <a:t>как оказать себе первую помощь</a:t>
            </a:r>
          </a:p>
          <a:p>
            <a:r>
              <a:rPr lang="ru-RU" dirty="0" smtClean="0"/>
              <a:t>пожарная безопасность</a:t>
            </a:r>
          </a:p>
          <a:p>
            <a:r>
              <a:rPr lang="ru-RU" dirty="0" smtClean="0"/>
              <a:t>если чужой стучится в дом</a:t>
            </a:r>
          </a:p>
          <a:p>
            <a:r>
              <a:rPr lang="ru-RU" dirty="0" smtClean="0"/>
              <a:t>как вести себя в экстремальных ситуациях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Как разговаривать по телефону:</a:t>
            </a:r>
            <a:endParaRPr lang="ru-RU" dirty="0"/>
          </a:p>
        </p:txBody>
      </p:sp>
      <p:pic>
        <p:nvPicPr>
          <p:cNvPr id="11" name="Содержимое 10" descr="сканирование0006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82214" y="1920875"/>
            <a:ext cx="3388571" cy="4433888"/>
          </a:xfrm>
        </p:spPr>
      </p:pic>
      <p:sp>
        <p:nvSpPr>
          <p:cNvPr id="24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/>
              <a:t>На вопросы незнакомых людей по телефону : «дома ли родители?» – отвечай, что дома, но они заняты и подойти не могут.</a:t>
            </a:r>
          </a:p>
          <a:p>
            <a:r>
              <a:rPr lang="ru-RU" sz="2400" dirty="0" smtClean="0"/>
              <a:t>Не верь, что кто-то придет к тебе по просьбе родителей, если родители сами не сообщили об этом заранее.</a:t>
            </a:r>
            <a:endParaRPr lang="ru-RU" sz="24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Оказание первой помощи</a:t>
            </a:r>
            <a:endParaRPr lang="ru-RU" dirty="0"/>
          </a:p>
        </p:txBody>
      </p:sp>
      <p:pic>
        <p:nvPicPr>
          <p:cNvPr id="6" name="Содержимое 5" descr="сканирование000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4429132"/>
            <a:ext cx="2643206" cy="1285884"/>
          </a:xfrm>
        </p:spPr>
      </p:pic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Если ты ушибся нужно к ушибленному месту приложить холодные предметы.</a:t>
            </a:r>
          </a:p>
          <a:p>
            <a:r>
              <a:rPr lang="ru-RU" dirty="0" smtClean="0"/>
              <a:t>Ожег – поставить обожженное место под струю воды, помазать мазью или присыпкой.</a:t>
            </a:r>
          </a:p>
          <a:p>
            <a:r>
              <a:rPr lang="ru-RU" dirty="0" smtClean="0"/>
              <a:t>Если порезал ножом палец – надо помазать это место йодом и наложить повязку.</a:t>
            </a:r>
          </a:p>
          <a:p>
            <a:r>
              <a:rPr lang="ru-RU" dirty="0" smtClean="0"/>
              <a:t>При укусе насекомых – попробовать удалить жало (оса), смазать место йодом.</a:t>
            </a:r>
            <a:endParaRPr lang="ru-RU" dirty="0"/>
          </a:p>
        </p:txBody>
      </p:sp>
      <p:pic>
        <p:nvPicPr>
          <p:cNvPr id="4" name="Рисунок 3" descr="сканирование0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785926"/>
            <a:ext cx="2575182" cy="1078420"/>
          </a:xfrm>
          <a:prstGeom prst="rect">
            <a:avLst/>
          </a:prstGeom>
        </p:spPr>
      </p:pic>
      <p:pic>
        <p:nvPicPr>
          <p:cNvPr id="7" name="Рисунок 6" descr="сканирование00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2928934"/>
            <a:ext cx="2537768" cy="13707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Если случился пожар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По  возможности попытаться потушить пожар</a:t>
            </a:r>
          </a:p>
          <a:p>
            <a:r>
              <a:rPr lang="ru-RU" sz="2400" dirty="0" smtClean="0"/>
              <a:t>Позвонить по телефону 01, сообщить что случилось и свой домашний адрес</a:t>
            </a:r>
          </a:p>
          <a:p>
            <a:r>
              <a:rPr lang="ru-RU" sz="2400" dirty="0" smtClean="0"/>
              <a:t>Сообщить соседям о пожаре и немедленно покинуть квартиру</a:t>
            </a:r>
          </a:p>
          <a:p>
            <a:r>
              <a:rPr lang="ru-RU" sz="2400" dirty="0" smtClean="0"/>
              <a:t>В задымленном помещении дышать через влажную ткань и передвигаться пригнувшись или ползком</a:t>
            </a:r>
          </a:p>
          <a:p>
            <a:r>
              <a:rPr lang="ru-RU" sz="2400" dirty="0" smtClean="0"/>
              <a:t>Не прятаться под кровать, в шкаф.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Если в дверь стучат</a:t>
            </a:r>
            <a:endParaRPr lang="ru-RU" sz="2400" dirty="0"/>
          </a:p>
        </p:txBody>
      </p:sp>
      <p:pic>
        <p:nvPicPr>
          <p:cNvPr id="9" name="Содержимое 8" descr="сканирование000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64586" y="1920875"/>
            <a:ext cx="3023827" cy="4433888"/>
          </a:xfrm>
        </p:spPr>
      </p:pic>
      <p:sp>
        <p:nvSpPr>
          <p:cNvPr id="12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Ни в коем случае не открывай дверь, если звонит не знакомый человек, даже если у него ласковый голос.</a:t>
            </a:r>
          </a:p>
          <a:p>
            <a:r>
              <a:rPr lang="ru-RU" sz="2400" dirty="0" smtClean="0"/>
              <a:t>На все вопросы и просьбы незнакомца отвечай: «Нет».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261</TotalTime>
  <Words>379</Words>
  <Application>Microsoft Office PowerPoint</Application>
  <PresentationFormat>Экран (4:3)</PresentationFormat>
  <Paragraphs>37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Constantia</vt:lpstr>
      <vt:lpstr>Wingdings 2</vt:lpstr>
      <vt:lpstr>Поток</vt:lpstr>
      <vt:lpstr>Презентация PowerPoint</vt:lpstr>
      <vt:lpstr>Цель:</vt:lpstr>
      <vt:lpstr>Гипотеза</vt:lpstr>
      <vt:lpstr>Презентация PowerPoint</vt:lpstr>
      <vt:lpstr>План работы</vt:lpstr>
      <vt:lpstr>Как разговаривать по телефону:</vt:lpstr>
      <vt:lpstr>Оказание первой помощи</vt:lpstr>
      <vt:lpstr>Если случился пожар</vt:lpstr>
      <vt:lpstr>Если в дверь стучат</vt:lpstr>
      <vt:lpstr> как вести себя в экстремальных ситуациях </vt:lpstr>
      <vt:lpstr>Выводы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Один дома</dc:title>
  <cp:lastModifiedBy>User</cp:lastModifiedBy>
  <cp:revision>30</cp:revision>
  <dcterms:modified xsi:type="dcterms:W3CDTF">2015-11-18T13:58:35Z</dcterms:modified>
</cp:coreProperties>
</file>